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4"/>
  </p:notesMasterIdLst>
  <p:sldIdLst>
    <p:sldId id="748" r:id="rId2"/>
    <p:sldId id="1703" r:id="rId3"/>
    <p:sldId id="1733" r:id="rId4"/>
    <p:sldId id="1734" r:id="rId5"/>
    <p:sldId id="1735" r:id="rId6"/>
    <p:sldId id="1736" r:id="rId7"/>
    <p:sldId id="1737" r:id="rId8"/>
    <p:sldId id="1738" r:id="rId9"/>
    <p:sldId id="1867" r:id="rId10"/>
    <p:sldId id="1752" r:id="rId11"/>
    <p:sldId id="1753" r:id="rId12"/>
    <p:sldId id="1754" r:id="rId13"/>
    <p:sldId id="1755" r:id="rId14"/>
    <p:sldId id="1756" r:id="rId15"/>
    <p:sldId id="1757" r:id="rId16"/>
    <p:sldId id="1758" r:id="rId17"/>
    <p:sldId id="1759" r:id="rId18"/>
    <p:sldId id="1760" r:id="rId19"/>
    <p:sldId id="1761" r:id="rId20"/>
    <p:sldId id="1762" r:id="rId21"/>
    <p:sldId id="1763" r:id="rId22"/>
    <p:sldId id="1764" r:id="rId23"/>
    <p:sldId id="1765" r:id="rId24"/>
    <p:sldId id="1766" r:id="rId25"/>
    <p:sldId id="1767" r:id="rId26"/>
    <p:sldId id="1768" r:id="rId27"/>
    <p:sldId id="1769" r:id="rId28"/>
    <p:sldId id="1770" r:id="rId29"/>
    <p:sldId id="1771" r:id="rId30"/>
    <p:sldId id="1772" r:id="rId31"/>
    <p:sldId id="1773" r:id="rId32"/>
    <p:sldId id="1774" r:id="rId33"/>
    <p:sldId id="1775" r:id="rId34"/>
    <p:sldId id="1776" r:id="rId35"/>
    <p:sldId id="1777" r:id="rId36"/>
    <p:sldId id="1778" r:id="rId37"/>
    <p:sldId id="1779" r:id="rId38"/>
    <p:sldId id="1780" r:id="rId39"/>
    <p:sldId id="1781" r:id="rId40"/>
    <p:sldId id="1782" r:id="rId41"/>
    <p:sldId id="1783" r:id="rId42"/>
    <p:sldId id="1784" r:id="rId43"/>
    <p:sldId id="1785" r:id="rId44"/>
    <p:sldId id="1786" r:id="rId45"/>
    <p:sldId id="1787" r:id="rId46"/>
    <p:sldId id="1788" r:id="rId47"/>
    <p:sldId id="1789" r:id="rId48"/>
    <p:sldId id="1790" r:id="rId49"/>
    <p:sldId id="1740" r:id="rId50"/>
    <p:sldId id="1791" r:id="rId51"/>
    <p:sldId id="1741" r:id="rId52"/>
    <p:sldId id="1792" r:id="rId53"/>
    <p:sldId id="1793" r:id="rId54"/>
    <p:sldId id="1742" r:id="rId55"/>
    <p:sldId id="1794" r:id="rId56"/>
    <p:sldId id="1795" r:id="rId57"/>
    <p:sldId id="1796" r:id="rId58"/>
    <p:sldId id="1743" r:id="rId59"/>
    <p:sldId id="1797" r:id="rId60"/>
    <p:sldId id="1745" r:id="rId61"/>
    <p:sldId id="1746" r:id="rId62"/>
    <p:sldId id="1747" r:id="rId63"/>
    <p:sldId id="1748" r:id="rId64"/>
    <p:sldId id="1749" r:id="rId65"/>
    <p:sldId id="1750" r:id="rId66"/>
    <p:sldId id="1818" r:id="rId67"/>
    <p:sldId id="1819" r:id="rId68"/>
    <p:sldId id="1799" r:id="rId69"/>
    <p:sldId id="1798" r:id="rId70"/>
    <p:sldId id="1820" r:id="rId71"/>
    <p:sldId id="1821" r:id="rId72"/>
    <p:sldId id="1800" r:id="rId73"/>
    <p:sldId id="1801" r:id="rId74"/>
    <p:sldId id="1802" r:id="rId75"/>
    <p:sldId id="1803" r:id="rId76"/>
    <p:sldId id="1804" r:id="rId77"/>
    <p:sldId id="1805" r:id="rId78"/>
    <p:sldId id="1806" r:id="rId79"/>
    <p:sldId id="1822" r:id="rId80"/>
    <p:sldId id="1823" r:id="rId81"/>
    <p:sldId id="1807" r:id="rId82"/>
    <p:sldId id="1808" r:id="rId83"/>
    <p:sldId id="1809" r:id="rId84"/>
    <p:sldId id="1810" r:id="rId85"/>
    <p:sldId id="1811" r:id="rId86"/>
    <p:sldId id="1812" r:id="rId87"/>
    <p:sldId id="1824" r:id="rId88"/>
    <p:sldId id="1825" r:id="rId89"/>
    <p:sldId id="1813" r:id="rId90"/>
    <p:sldId id="1814" r:id="rId91"/>
    <p:sldId id="1815" r:id="rId92"/>
    <p:sldId id="1826" r:id="rId93"/>
    <p:sldId id="1828" r:id="rId94"/>
    <p:sldId id="1827" r:id="rId95"/>
    <p:sldId id="1829" r:id="rId96"/>
    <p:sldId id="1816" r:id="rId97"/>
    <p:sldId id="1830" r:id="rId98"/>
    <p:sldId id="1831" r:id="rId99"/>
    <p:sldId id="1832" r:id="rId100"/>
    <p:sldId id="1833" r:id="rId101"/>
    <p:sldId id="1835" r:id="rId102"/>
    <p:sldId id="1845" r:id="rId103"/>
    <p:sldId id="1837" r:id="rId104"/>
    <p:sldId id="1838" r:id="rId105"/>
    <p:sldId id="1839" r:id="rId106"/>
    <p:sldId id="1840" r:id="rId107"/>
    <p:sldId id="1841" r:id="rId108"/>
    <p:sldId id="1842" r:id="rId109"/>
    <p:sldId id="1843" r:id="rId110"/>
    <p:sldId id="1844" r:id="rId111"/>
    <p:sldId id="1817" r:id="rId112"/>
    <p:sldId id="1846" r:id="rId113"/>
    <p:sldId id="1847" r:id="rId114"/>
    <p:sldId id="1848" r:id="rId115"/>
    <p:sldId id="1849" r:id="rId116"/>
    <p:sldId id="1850" r:id="rId117"/>
    <p:sldId id="1851" r:id="rId118"/>
    <p:sldId id="1852" r:id="rId119"/>
    <p:sldId id="1853" r:id="rId120"/>
    <p:sldId id="1854" r:id="rId121"/>
    <p:sldId id="1855" r:id="rId122"/>
    <p:sldId id="1856" r:id="rId123"/>
    <p:sldId id="1857" r:id="rId124"/>
    <p:sldId id="1861" r:id="rId125"/>
    <p:sldId id="1858" r:id="rId126"/>
    <p:sldId id="1859" r:id="rId127"/>
    <p:sldId id="1860" r:id="rId128"/>
    <p:sldId id="1863" r:id="rId129"/>
    <p:sldId id="1864" r:id="rId130"/>
    <p:sldId id="1865" r:id="rId131"/>
    <p:sldId id="1866" r:id="rId132"/>
    <p:sldId id="771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C6993-9F76-412C-9855-E7C4272909B3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5569658-7CA1-4361-B8EC-280FD3AFC515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2EA19-8FC2-4330-B5E6-587A72DE4128}" type="par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CB629-A47A-494B-97D5-61BFB1DB0EB7}" type="sib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C2927-708D-414C-B16D-039C49F2E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12072-0DBA-47A0-90A7-2CE2F65BA9E4}" type="par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06229-A1EE-4729-97DB-4921DE5F9E69}" type="sib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A51CD-6846-49FB-A927-6BF287F2C6A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B4B1D-19D8-4DF8-9E4D-0B444B890B3C}" type="parTrans" cxnId="{CD3D7474-7C3E-4BE4-81E0-F84D91AA90D8}">
      <dgm:prSet/>
      <dgm:spPr/>
      <dgm:t>
        <a:bodyPr/>
        <a:lstStyle/>
        <a:p>
          <a:endParaRPr lang="en-US" sz="1600"/>
        </a:p>
      </dgm:t>
    </dgm:pt>
    <dgm:pt modelId="{B206CCD9-EEAE-4438-84AB-9C4459BB6F9B}" type="sibTrans" cxnId="{CD3D7474-7C3E-4BE4-81E0-F84D91AA90D8}">
      <dgm:prSet/>
      <dgm:spPr/>
      <dgm:t>
        <a:bodyPr/>
        <a:lstStyle/>
        <a:p>
          <a:endParaRPr lang="en-US"/>
        </a:p>
      </dgm:t>
    </dgm:pt>
    <dgm:pt modelId="{149F6692-0E09-4704-85FE-59D8A7B7A081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196BB-61B6-4475-8F47-DD65CD918A87}" type="parTrans" cxnId="{958662DA-371C-4CC9-B48B-547A0A50FCB0}">
      <dgm:prSet/>
      <dgm:spPr/>
      <dgm:t>
        <a:bodyPr/>
        <a:lstStyle/>
        <a:p>
          <a:endParaRPr lang="en-US" sz="1600"/>
        </a:p>
      </dgm:t>
    </dgm:pt>
    <dgm:pt modelId="{23E3EA66-D3FF-4CFD-9D5B-082FE5DE9500}" type="sibTrans" cxnId="{958662DA-371C-4CC9-B48B-547A0A50FCB0}">
      <dgm:prSet/>
      <dgm:spPr/>
      <dgm:t>
        <a:bodyPr/>
        <a:lstStyle/>
        <a:p>
          <a:endParaRPr lang="en-US"/>
        </a:p>
      </dgm:t>
    </dgm:pt>
    <dgm:pt modelId="{43B97BFB-8B9C-490A-A961-BF2F9E9D4799}">
      <dgm:prSet phldrT="[Text]" custT="1"/>
      <dgm:spPr/>
      <dgm:t>
        <a:bodyPr/>
        <a:lstStyle/>
        <a:p>
          <a:r>
            <a:rPr lang="en-PH" sz="1600" b="1" i="1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D02B8-BBF3-4DFD-A5FA-D7F5971614DD}" type="parTrans" cxnId="{1483C629-2BC3-497F-B0F1-8F099CCCDC18}">
      <dgm:prSet/>
      <dgm:spPr/>
      <dgm:t>
        <a:bodyPr/>
        <a:lstStyle/>
        <a:p>
          <a:endParaRPr lang="en-US" sz="1600"/>
        </a:p>
      </dgm:t>
    </dgm:pt>
    <dgm:pt modelId="{193412BC-4B90-4B58-B2F5-F8031C594BE1}" type="sibTrans" cxnId="{1483C629-2BC3-497F-B0F1-8F099CCCDC18}">
      <dgm:prSet/>
      <dgm:spPr/>
      <dgm:t>
        <a:bodyPr/>
        <a:lstStyle/>
        <a:p>
          <a:endParaRPr lang="en-US"/>
        </a:p>
      </dgm:t>
    </dgm:pt>
    <dgm:pt modelId="{AFEF5F1A-23F9-417C-B4FB-F17C4FF3D4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314017-4C71-4906-868C-B5A133E99F5A}" type="parTrans" cxnId="{F0C4BA61-7F5F-4C31-9F03-8161B76FF3E5}">
      <dgm:prSet/>
      <dgm:spPr/>
      <dgm:t>
        <a:bodyPr/>
        <a:lstStyle/>
        <a:p>
          <a:endParaRPr lang="en-US" sz="1600"/>
        </a:p>
      </dgm:t>
    </dgm:pt>
    <dgm:pt modelId="{B066CA9E-C06E-4C83-9D01-A9975FB9000B}" type="sibTrans" cxnId="{F0C4BA61-7F5F-4C31-9F03-8161B76FF3E5}">
      <dgm:prSet/>
      <dgm:spPr/>
      <dgm:t>
        <a:bodyPr/>
        <a:lstStyle/>
        <a:p>
          <a:endParaRPr lang="en-US"/>
        </a:p>
      </dgm:t>
    </dgm:pt>
    <dgm:pt modelId="{399A2941-FF12-4B97-92D5-3AA419E2F5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11F3D6-740A-4CD2-B475-44EBA75327DD}" type="parTrans" cxnId="{8DEB9945-0AAE-4C71-B52C-1A82D1B2A59F}">
      <dgm:prSet/>
      <dgm:spPr/>
      <dgm:t>
        <a:bodyPr/>
        <a:lstStyle/>
        <a:p>
          <a:endParaRPr lang="en-US" sz="1600"/>
        </a:p>
      </dgm:t>
    </dgm:pt>
    <dgm:pt modelId="{4C7A7D96-3C51-4D9F-8E52-0151515F33DA}" type="sibTrans" cxnId="{8DEB9945-0AAE-4C71-B52C-1A82D1B2A59F}">
      <dgm:prSet/>
      <dgm:spPr/>
      <dgm:t>
        <a:bodyPr/>
        <a:lstStyle/>
        <a:p>
          <a:endParaRPr lang="en-US"/>
        </a:p>
      </dgm:t>
    </dgm:pt>
    <dgm:pt modelId="{F887912E-8F01-4911-B9F8-4B06F679C04A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DA71FF-14D0-495B-BC90-CB9C77B6E690}" type="parTrans" cxnId="{2BBEB30B-F91A-487D-B24F-B51DDA1C0A02}">
      <dgm:prSet/>
      <dgm:spPr/>
      <dgm:t>
        <a:bodyPr/>
        <a:lstStyle/>
        <a:p>
          <a:endParaRPr lang="en-US" sz="1600"/>
        </a:p>
      </dgm:t>
    </dgm:pt>
    <dgm:pt modelId="{DA7AAC06-B162-4A77-9746-6D21D55BFDD8}" type="sibTrans" cxnId="{2BBEB30B-F91A-487D-B24F-B51DDA1C0A02}">
      <dgm:prSet/>
      <dgm:spPr/>
      <dgm:t>
        <a:bodyPr/>
        <a:lstStyle/>
        <a:p>
          <a:endParaRPr lang="en-US"/>
        </a:p>
      </dgm:t>
    </dgm:pt>
    <dgm:pt modelId="{28C5674E-4179-43D3-8566-E9ED45B31FE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D9321-4497-4CD1-85CC-28C921A05310}" type="parTrans" cxnId="{5E1A72A9-D52D-4ADA-8FBD-0C70DEE6A69E}">
      <dgm:prSet/>
      <dgm:spPr/>
      <dgm:t>
        <a:bodyPr/>
        <a:lstStyle/>
        <a:p>
          <a:endParaRPr lang="en-US" sz="1600"/>
        </a:p>
      </dgm:t>
    </dgm:pt>
    <dgm:pt modelId="{4907F66D-A502-4920-B9F2-546CC03C4E0B}" type="sibTrans" cxnId="{5E1A72A9-D52D-4ADA-8FBD-0C70DEE6A69E}">
      <dgm:prSet/>
      <dgm:spPr/>
      <dgm:t>
        <a:bodyPr/>
        <a:lstStyle/>
        <a:p>
          <a:endParaRPr lang="en-US"/>
        </a:p>
      </dgm:t>
    </dgm:pt>
    <dgm:pt modelId="{F21FD4EF-1455-44E8-B2E8-B331DE0CD03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4D139-7B01-4EC8-A706-CE4C331B739F}" type="parTrans" cxnId="{951CF9D0-23F6-4E52-9A01-96046BAF6DDF}">
      <dgm:prSet/>
      <dgm:spPr/>
      <dgm:t>
        <a:bodyPr/>
        <a:lstStyle/>
        <a:p>
          <a:endParaRPr lang="en-US" sz="1600"/>
        </a:p>
      </dgm:t>
    </dgm:pt>
    <dgm:pt modelId="{B41ED41E-27A6-4AF1-A3C4-BCD64B9C6040}" type="sibTrans" cxnId="{951CF9D0-23F6-4E52-9A01-96046BAF6DDF}">
      <dgm:prSet/>
      <dgm:spPr/>
      <dgm:t>
        <a:bodyPr/>
        <a:lstStyle/>
        <a:p>
          <a:endParaRPr lang="en-US"/>
        </a:p>
      </dgm:t>
    </dgm:pt>
    <dgm:pt modelId="{5F8B98F6-6AD9-4208-8A37-C83D04C069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63678-CB98-458A-A7DD-D92E850EF5FE}" type="parTrans" cxnId="{41EC4D7F-8FF9-48C0-9980-8B6DD9721E2B}">
      <dgm:prSet/>
      <dgm:spPr/>
      <dgm:t>
        <a:bodyPr/>
        <a:lstStyle/>
        <a:p>
          <a:endParaRPr lang="en-US" sz="1600"/>
        </a:p>
      </dgm:t>
    </dgm:pt>
    <dgm:pt modelId="{61787E34-0C9B-4180-A61C-512681C8F064}" type="sibTrans" cxnId="{41EC4D7F-8FF9-48C0-9980-8B6DD9721E2B}">
      <dgm:prSet/>
      <dgm:spPr/>
      <dgm:t>
        <a:bodyPr/>
        <a:lstStyle/>
        <a:p>
          <a:endParaRPr lang="en-US"/>
        </a:p>
      </dgm:t>
    </dgm:pt>
    <dgm:pt modelId="{A9D06643-221D-479D-A372-08D43A0BF53F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41F51-7CBA-4CC6-9AB3-3F7C9965BDB6}" type="parTrans" cxnId="{50A74A2A-0058-4858-B3E2-0278DCEADDCF}">
      <dgm:prSet/>
      <dgm:spPr/>
      <dgm:t>
        <a:bodyPr/>
        <a:lstStyle/>
        <a:p>
          <a:endParaRPr lang="en-US" sz="1600"/>
        </a:p>
      </dgm:t>
    </dgm:pt>
    <dgm:pt modelId="{939E3619-53BB-47DA-9FAC-95BEA3237232}" type="sibTrans" cxnId="{50A74A2A-0058-4858-B3E2-0278DCEADDCF}">
      <dgm:prSet/>
      <dgm:spPr/>
      <dgm:t>
        <a:bodyPr/>
        <a:lstStyle/>
        <a:p>
          <a:endParaRPr lang="en-US"/>
        </a:p>
      </dgm:t>
    </dgm:pt>
    <dgm:pt modelId="{0C046310-5493-4151-B596-4619528E171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30960-9FB5-4DB3-9998-7A5F2A42A3E8}" type="parTrans" cxnId="{FFE7756C-72B0-4B8B-8369-11B333BF27CD}">
      <dgm:prSet/>
      <dgm:spPr/>
      <dgm:t>
        <a:bodyPr/>
        <a:lstStyle/>
        <a:p>
          <a:endParaRPr lang="en-US" sz="1600"/>
        </a:p>
      </dgm:t>
    </dgm:pt>
    <dgm:pt modelId="{5052E3BF-11B7-44C6-AD8C-596C7982BBB4}" type="sibTrans" cxnId="{FFE7756C-72B0-4B8B-8369-11B333BF27CD}">
      <dgm:prSet/>
      <dgm:spPr/>
      <dgm:t>
        <a:bodyPr/>
        <a:lstStyle/>
        <a:p>
          <a:endParaRPr lang="en-US"/>
        </a:p>
      </dgm:t>
    </dgm:pt>
    <dgm:pt modelId="{480F610D-54BB-41AC-92F7-50DAD27315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85B24-7916-41B2-9C63-5CA2CEA37BB7}" type="parTrans" cxnId="{D271A341-343C-42AE-9A0E-1EF9239DE625}">
      <dgm:prSet/>
      <dgm:spPr/>
      <dgm:t>
        <a:bodyPr/>
        <a:lstStyle/>
        <a:p>
          <a:endParaRPr lang="en-US" sz="1600"/>
        </a:p>
      </dgm:t>
    </dgm:pt>
    <dgm:pt modelId="{13381346-FBDA-4DC5-AD7B-3E2E9CCB206A}" type="sibTrans" cxnId="{D271A341-343C-42AE-9A0E-1EF9239DE625}">
      <dgm:prSet/>
      <dgm:spPr/>
      <dgm:t>
        <a:bodyPr/>
        <a:lstStyle/>
        <a:p>
          <a:endParaRPr lang="en-US"/>
        </a:p>
      </dgm:t>
    </dgm:pt>
    <dgm:pt modelId="{BF239434-4493-4101-BFBC-35DCDE8AD21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DDD99D-CB29-4EB0-AEB7-82D72A2439BF}" type="parTrans" cxnId="{156CB752-BD35-4207-9492-DA6752827289}">
      <dgm:prSet/>
      <dgm:spPr/>
      <dgm:t>
        <a:bodyPr/>
        <a:lstStyle/>
        <a:p>
          <a:endParaRPr lang="en-US" sz="1600"/>
        </a:p>
      </dgm:t>
    </dgm:pt>
    <dgm:pt modelId="{9E959D21-75CD-4A8B-97CA-067A79DF4A55}" type="sibTrans" cxnId="{156CB752-BD35-4207-9492-DA6752827289}">
      <dgm:prSet/>
      <dgm:spPr/>
      <dgm:t>
        <a:bodyPr/>
        <a:lstStyle/>
        <a:p>
          <a:endParaRPr lang="en-US"/>
        </a:p>
      </dgm:t>
    </dgm:pt>
    <dgm:pt modelId="{F6F2FA72-A00E-4D5A-8773-26EE50B1BFF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BED4E3-CB2F-447B-8A03-DD474DEBE49D}" type="parTrans" cxnId="{7776B14D-546A-4F84-9969-C96F2D559C4C}">
      <dgm:prSet/>
      <dgm:spPr/>
      <dgm:t>
        <a:bodyPr/>
        <a:lstStyle/>
        <a:p>
          <a:endParaRPr lang="en-US" sz="1600"/>
        </a:p>
      </dgm:t>
    </dgm:pt>
    <dgm:pt modelId="{796D24BD-17DA-4619-B799-0383C3A42656}" type="sibTrans" cxnId="{7776B14D-546A-4F84-9969-C96F2D559C4C}">
      <dgm:prSet/>
      <dgm:spPr/>
      <dgm:t>
        <a:bodyPr/>
        <a:lstStyle/>
        <a:p>
          <a:endParaRPr lang="en-US"/>
        </a:p>
      </dgm:t>
    </dgm:pt>
    <dgm:pt modelId="{F369B72C-504D-42D8-8920-A6EADC27ED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6DFCE-A141-4B6F-959D-88D095237DBF}" type="parTrans" cxnId="{1394A2A0-D692-407D-8498-2A0B1E2AB9D1}">
      <dgm:prSet/>
      <dgm:spPr/>
      <dgm:t>
        <a:bodyPr/>
        <a:lstStyle/>
        <a:p>
          <a:endParaRPr lang="en-US" sz="1600"/>
        </a:p>
      </dgm:t>
    </dgm:pt>
    <dgm:pt modelId="{838ABA5C-9452-4B2D-9585-D34F8ABFCD00}" type="sibTrans" cxnId="{1394A2A0-D692-407D-8498-2A0B1E2AB9D1}">
      <dgm:prSet/>
      <dgm:spPr/>
      <dgm:t>
        <a:bodyPr/>
        <a:lstStyle/>
        <a:p>
          <a:endParaRPr lang="en-US"/>
        </a:p>
      </dgm:t>
    </dgm:pt>
    <dgm:pt modelId="{D238A1C6-590F-4171-A4EF-25111274638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149EF-7FC0-4D85-A3E1-E17E2F88A8AB}" type="parTrans" cxnId="{BF2082CC-3D44-4E56-A92F-FFBC150BC93F}">
      <dgm:prSet/>
      <dgm:spPr/>
      <dgm:t>
        <a:bodyPr/>
        <a:lstStyle/>
        <a:p>
          <a:endParaRPr lang="en-US" sz="1600"/>
        </a:p>
      </dgm:t>
    </dgm:pt>
    <dgm:pt modelId="{572429D2-D306-4777-852E-E27EC4D01CAA}" type="sibTrans" cxnId="{BF2082CC-3D44-4E56-A92F-FFBC150BC93F}">
      <dgm:prSet/>
      <dgm:spPr/>
      <dgm:t>
        <a:bodyPr/>
        <a:lstStyle/>
        <a:p>
          <a:endParaRPr lang="en-US"/>
        </a:p>
      </dgm:t>
    </dgm:pt>
    <dgm:pt modelId="{4291968D-3F77-4303-8F9A-32CF60D1182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1E1F3E-9773-4D3B-8470-128B09FAAEB2}" type="parTrans" cxnId="{5DFD4718-B7E4-422A-973E-B03D1D1A4AB1}">
      <dgm:prSet/>
      <dgm:spPr/>
      <dgm:t>
        <a:bodyPr/>
        <a:lstStyle/>
        <a:p>
          <a:endParaRPr lang="en-US" sz="1600"/>
        </a:p>
      </dgm:t>
    </dgm:pt>
    <dgm:pt modelId="{7CA1312E-CDC1-4871-946B-43982DFC1EC6}" type="sibTrans" cxnId="{5DFD4718-B7E4-422A-973E-B03D1D1A4AB1}">
      <dgm:prSet/>
      <dgm:spPr/>
      <dgm:t>
        <a:bodyPr/>
        <a:lstStyle/>
        <a:p>
          <a:endParaRPr lang="en-US"/>
        </a:p>
      </dgm:t>
    </dgm:pt>
    <dgm:pt modelId="{42AFFE7D-EB03-41B7-901F-21AE989BBD69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2D1345-184B-4584-A77B-1DD4778AB33F}" type="parTrans" cxnId="{13F0B5B3-D629-46D6-B60C-82D679840535}">
      <dgm:prSet/>
      <dgm:spPr/>
      <dgm:t>
        <a:bodyPr/>
        <a:lstStyle/>
        <a:p>
          <a:endParaRPr lang="en-US" sz="1600"/>
        </a:p>
      </dgm:t>
    </dgm:pt>
    <dgm:pt modelId="{A181A0B8-EF49-4263-B9C0-1C7EF31452CC}" type="sibTrans" cxnId="{13F0B5B3-D629-46D6-B60C-82D679840535}">
      <dgm:prSet/>
      <dgm:spPr/>
      <dgm:t>
        <a:bodyPr/>
        <a:lstStyle/>
        <a:p>
          <a:endParaRPr lang="en-US"/>
        </a:p>
      </dgm:t>
    </dgm:pt>
    <dgm:pt modelId="{CA0030BF-5035-4595-9920-055A503045A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CB4796-8176-4740-AD12-9E70258DEBF1}" type="parTrans" cxnId="{FD3D12C4-104E-4D54-9B56-F698ED2C1574}">
      <dgm:prSet/>
      <dgm:spPr/>
      <dgm:t>
        <a:bodyPr/>
        <a:lstStyle/>
        <a:p>
          <a:endParaRPr lang="en-US" sz="1600"/>
        </a:p>
      </dgm:t>
    </dgm:pt>
    <dgm:pt modelId="{5C18AA1E-41E3-40A2-A83C-88A36A21F49C}" type="sibTrans" cxnId="{FD3D12C4-104E-4D54-9B56-F698ED2C1574}">
      <dgm:prSet/>
      <dgm:spPr/>
      <dgm:t>
        <a:bodyPr/>
        <a:lstStyle/>
        <a:p>
          <a:endParaRPr lang="en-US"/>
        </a:p>
      </dgm:t>
    </dgm:pt>
    <dgm:pt modelId="{5A0D72A9-0565-40AE-87E2-3108BC506107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0BFD5-68B4-43F2-A488-5595CA55E678}" type="parTrans" cxnId="{836E16C2-0181-4334-AC67-0BE4C0E09880}">
      <dgm:prSet/>
      <dgm:spPr/>
      <dgm:t>
        <a:bodyPr/>
        <a:lstStyle/>
        <a:p>
          <a:endParaRPr lang="en-US" sz="1600"/>
        </a:p>
      </dgm:t>
    </dgm:pt>
    <dgm:pt modelId="{46C28964-64F4-406C-8B5A-F38D99B6466B}" type="sibTrans" cxnId="{836E16C2-0181-4334-AC67-0BE4C0E09880}">
      <dgm:prSet/>
      <dgm:spPr/>
      <dgm:t>
        <a:bodyPr/>
        <a:lstStyle/>
        <a:p>
          <a:endParaRPr lang="en-US"/>
        </a:p>
      </dgm:t>
    </dgm:pt>
    <dgm:pt modelId="{889ACC82-61B9-4D45-B31E-12C01379B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AC1FA-017B-4856-874C-3B611B83D530}" type="parTrans" cxnId="{75022ADE-FEDB-4A8E-AAA6-472ABD18B821}">
      <dgm:prSet/>
      <dgm:spPr/>
      <dgm:t>
        <a:bodyPr/>
        <a:lstStyle/>
        <a:p>
          <a:endParaRPr lang="en-US" sz="1600"/>
        </a:p>
      </dgm:t>
    </dgm:pt>
    <dgm:pt modelId="{F9BF1FFE-60AB-42DD-B3F3-F16F725740B4}" type="sibTrans" cxnId="{75022ADE-FEDB-4A8E-AAA6-472ABD18B821}">
      <dgm:prSet/>
      <dgm:spPr/>
      <dgm:t>
        <a:bodyPr/>
        <a:lstStyle/>
        <a:p>
          <a:endParaRPr lang="en-US"/>
        </a:p>
      </dgm:t>
    </dgm:pt>
    <dgm:pt modelId="{FDED51F5-7F0E-4957-A581-E04883E58E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7E5A9-6D0A-41FE-BFF2-CDC4237DFC99}" type="parTrans" cxnId="{A9005BB0-4F77-4B5B-BD5B-1AACA2C31826}">
      <dgm:prSet/>
      <dgm:spPr/>
      <dgm:t>
        <a:bodyPr/>
        <a:lstStyle/>
        <a:p>
          <a:endParaRPr lang="en-US" sz="1600"/>
        </a:p>
      </dgm:t>
    </dgm:pt>
    <dgm:pt modelId="{453FF052-861E-449F-9461-86E2E2B02B70}" type="sibTrans" cxnId="{A9005BB0-4F77-4B5B-BD5B-1AACA2C31826}">
      <dgm:prSet/>
      <dgm:spPr/>
      <dgm:t>
        <a:bodyPr/>
        <a:lstStyle/>
        <a:p>
          <a:endParaRPr lang="en-US"/>
        </a:p>
      </dgm:t>
    </dgm:pt>
    <dgm:pt modelId="{574F9EB8-1CFB-4EEF-8213-E58AF9943D1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FDBEAB-611A-4A71-A5CA-C8DA9A54FAFB}" type="parTrans" cxnId="{422E6700-33D3-4A4D-BC0C-C45B6DC3C619}">
      <dgm:prSet/>
      <dgm:spPr/>
      <dgm:t>
        <a:bodyPr/>
        <a:lstStyle/>
        <a:p>
          <a:endParaRPr lang="en-US" sz="1600"/>
        </a:p>
      </dgm:t>
    </dgm:pt>
    <dgm:pt modelId="{48D5D6F4-4114-4306-844A-46DAF776B5C9}" type="sibTrans" cxnId="{422E6700-33D3-4A4D-BC0C-C45B6DC3C619}">
      <dgm:prSet/>
      <dgm:spPr/>
      <dgm:t>
        <a:bodyPr/>
        <a:lstStyle/>
        <a:p>
          <a:endParaRPr lang="en-US"/>
        </a:p>
      </dgm:t>
    </dgm:pt>
    <dgm:pt modelId="{125D2A8B-FBF6-4A42-B449-635B8422BD5B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B9A81-E76C-49BB-8EAC-B4C27201F2B4}" type="sib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29AC5-B811-4E36-A66E-35367A156E71}" type="par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C6144B-201B-4684-961A-103D85989A6B}" type="pres">
      <dgm:prSet presAssocID="{747C6993-9F76-412C-9855-E7C4272909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2DC1840-171F-45B5-AE8D-545D52717841}" type="pres">
      <dgm:prSet presAssocID="{125D2A8B-FBF6-4A42-B449-635B8422BD5B}" presName="hierRoot1" presStyleCnt="0">
        <dgm:presLayoutVars>
          <dgm:hierBranch val="init"/>
        </dgm:presLayoutVars>
      </dgm:prSet>
      <dgm:spPr/>
    </dgm:pt>
    <dgm:pt modelId="{6E337DC6-A9A5-4E7F-B173-8EEE1FA4B0B2}" type="pres">
      <dgm:prSet presAssocID="{125D2A8B-FBF6-4A42-B449-635B8422BD5B}" presName="rootComposite1" presStyleCnt="0"/>
      <dgm:spPr/>
    </dgm:pt>
    <dgm:pt modelId="{6CB152CE-4FB1-4812-BF71-44E8BC48E37D}" type="pres">
      <dgm:prSet presAssocID="{125D2A8B-FBF6-4A42-B449-635B8422BD5B}" presName="rootText1" presStyleLbl="node0" presStyleIdx="0" presStyleCnt="3" custScaleX="214359" custScaleY="118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1939CE-4604-464C-BF2E-DAF3D4E1B49E}" type="pres">
      <dgm:prSet presAssocID="{125D2A8B-FBF6-4A42-B449-635B8422BD5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E712BE-120F-421B-8B57-E498212D9DAF}" type="pres">
      <dgm:prSet presAssocID="{125D2A8B-FBF6-4A42-B449-635B8422BD5B}" presName="hierChild2" presStyleCnt="0"/>
      <dgm:spPr/>
    </dgm:pt>
    <dgm:pt modelId="{11608777-B97D-4CDF-B631-CBD66BC4D648}" type="pres">
      <dgm:prSet presAssocID="{125D2A8B-FBF6-4A42-B449-635B8422BD5B}" presName="hierChild3" presStyleCnt="0"/>
      <dgm:spPr/>
    </dgm:pt>
    <dgm:pt modelId="{C3CF59B1-274C-4ECE-9E1F-C7193B4B9AD1}" type="pres">
      <dgm:prSet presAssocID="{85569658-7CA1-4361-B8EC-280FD3AFC515}" presName="hierRoot1" presStyleCnt="0">
        <dgm:presLayoutVars>
          <dgm:hierBranch val="init"/>
        </dgm:presLayoutVars>
      </dgm:prSet>
      <dgm:spPr/>
    </dgm:pt>
    <dgm:pt modelId="{6F0367A7-A165-4FC8-B3EC-7AA831048072}" type="pres">
      <dgm:prSet presAssocID="{85569658-7CA1-4361-B8EC-280FD3AFC515}" presName="rootComposite1" presStyleCnt="0"/>
      <dgm:spPr/>
    </dgm:pt>
    <dgm:pt modelId="{0DF5F329-DE25-47E5-A4FF-2378DB06C0CF}" type="pres">
      <dgm:prSet presAssocID="{85569658-7CA1-4361-B8EC-280FD3AFC515}" presName="rootText1" presStyleLbl="node0" presStyleIdx="1" presStyleCnt="3" custScaleX="214359" custScaleY="111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9A3E40-A948-4B6A-A551-5A49B418649D}" type="pres">
      <dgm:prSet presAssocID="{85569658-7CA1-4361-B8EC-280FD3AFC51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67BF7F-9B1A-43D8-AC9A-1B728169A8A3}" type="pres">
      <dgm:prSet presAssocID="{85569658-7CA1-4361-B8EC-280FD3AFC515}" presName="hierChild2" presStyleCnt="0"/>
      <dgm:spPr/>
    </dgm:pt>
    <dgm:pt modelId="{C08956DF-38EA-4F95-9FBB-BC2871CDBEB6}" type="pres">
      <dgm:prSet presAssocID="{129B4B1D-19D8-4DF8-9E4D-0B444B890B3C}" presName="Name37" presStyleLbl="parChTrans1D2" presStyleIdx="0" presStyleCnt="1"/>
      <dgm:spPr/>
      <dgm:t>
        <a:bodyPr/>
        <a:lstStyle/>
        <a:p>
          <a:endParaRPr lang="en-US"/>
        </a:p>
      </dgm:t>
    </dgm:pt>
    <dgm:pt modelId="{05DB7B47-BC77-49F9-8707-088FE3DDE775}" type="pres">
      <dgm:prSet presAssocID="{39EA51CD-6846-49FB-A927-6BF287F2C6A3}" presName="hierRoot2" presStyleCnt="0">
        <dgm:presLayoutVars>
          <dgm:hierBranch val="init"/>
        </dgm:presLayoutVars>
      </dgm:prSet>
      <dgm:spPr/>
    </dgm:pt>
    <dgm:pt modelId="{EED37744-711C-444C-9080-8E30DF8197EA}" type="pres">
      <dgm:prSet presAssocID="{39EA51CD-6846-49FB-A927-6BF287F2C6A3}" presName="rootComposite" presStyleCnt="0"/>
      <dgm:spPr/>
    </dgm:pt>
    <dgm:pt modelId="{1FD853E5-75F2-49B1-BBF0-E159AE2C6DAB}" type="pres">
      <dgm:prSet presAssocID="{39EA51CD-6846-49FB-A927-6BF287F2C6A3}" presName="rootText" presStyleLbl="node2" presStyleIdx="0" presStyleCnt="1" custScaleX="235795" custScaleY="119595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BB0068-297E-48AF-BA43-777815E8999C}" type="pres">
      <dgm:prSet presAssocID="{39EA51CD-6846-49FB-A927-6BF287F2C6A3}" presName="rootConnector" presStyleLbl="node2" presStyleIdx="0" presStyleCnt="1"/>
      <dgm:spPr/>
      <dgm:t>
        <a:bodyPr/>
        <a:lstStyle/>
        <a:p>
          <a:endParaRPr lang="en-US"/>
        </a:p>
      </dgm:t>
    </dgm:pt>
    <dgm:pt modelId="{B5804111-1CFE-42A7-9D58-7EA2D66C4E88}" type="pres">
      <dgm:prSet presAssocID="{39EA51CD-6846-49FB-A927-6BF287F2C6A3}" presName="hierChild4" presStyleCnt="0"/>
      <dgm:spPr/>
    </dgm:pt>
    <dgm:pt modelId="{00769449-2716-452F-9505-DD0756336F3B}" type="pres">
      <dgm:prSet presAssocID="{0C7196BB-61B6-4475-8F47-DD65CD918A87}" presName="Name37" presStyleLbl="parChTrans1D3" presStyleIdx="0" presStyleCnt="1"/>
      <dgm:spPr/>
      <dgm:t>
        <a:bodyPr/>
        <a:lstStyle/>
        <a:p>
          <a:endParaRPr lang="en-US"/>
        </a:p>
      </dgm:t>
    </dgm:pt>
    <dgm:pt modelId="{4FA4EBDB-BE85-4144-AB18-632259E96C05}" type="pres">
      <dgm:prSet presAssocID="{149F6692-0E09-4704-85FE-59D8A7B7A081}" presName="hierRoot2" presStyleCnt="0">
        <dgm:presLayoutVars>
          <dgm:hierBranch val="init"/>
        </dgm:presLayoutVars>
      </dgm:prSet>
      <dgm:spPr/>
    </dgm:pt>
    <dgm:pt modelId="{0AB3E0CD-5660-40E8-A379-A1B00F6C9008}" type="pres">
      <dgm:prSet presAssocID="{149F6692-0E09-4704-85FE-59D8A7B7A081}" presName="rootComposite" presStyleCnt="0"/>
      <dgm:spPr/>
    </dgm:pt>
    <dgm:pt modelId="{3722A59A-A140-460B-9C95-35AC1A103883}" type="pres">
      <dgm:prSet presAssocID="{149F6692-0E09-4704-85FE-59D8A7B7A081}" presName="rootText" presStyleLbl="node3" presStyleIdx="0" presStyleCnt="1" custScaleX="263103" custScaleY="111352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DA3624-4D3B-42A1-A2E5-1D052D7A834C}" type="pres">
      <dgm:prSet presAssocID="{149F6692-0E09-4704-85FE-59D8A7B7A081}" presName="rootConnector" presStyleLbl="node3" presStyleIdx="0" presStyleCnt="1"/>
      <dgm:spPr/>
      <dgm:t>
        <a:bodyPr/>
        <a:lstStyle/>
        <a:p>
          <a:endParaRPr lang="en-US"/>
        </a:p>
      </dgm:t>
    </dgm:pt>
    <dgm:pt modelId="{BDBA1638-CBB7-440B-AA79-2B9BA90AFD8D}" type="pres">
      <dgm:prSet presAssocID="{149F6692-0E09-4704-85FE-59D8A7B7A081}" presName="hierChild4" presStyleCnt="0"/>
      <dgm:spPr/>
    </dgm:pt>
    <dgm:pt modelId="{32690CFF-E555-42DC-8D8A-B58BB3142B01}" type="pres">
      <dgm:prSet presAssocID="{330D02B8-BBF3-4DFD-A5FA-D7F5971614DD}" presName="Name37" presStyleLbl="parChTrans1D4" presStyleIdx="0" presStyleCnt="21"/>
      <dgm:spPr/>
      <dgm:t>
        <a:bodyPr/>
        <a:lstStyle/>
        <a:p>
          <a:endParaRPr lang="en-US"/>
        </a:p>
      </dgm:t>
    </dgm:pt>
    <dgm:pt modelId="{A3AC749D-9D01-4073-A117-8864372EA2D2}" type="pres">
      <dgm:prSet presAssocID="{43B97BFB-8B9C-490A-A961-BF2F9E9D4799}" presName="hierRoot2" presStyleCnt="0">
        <dgm:presLayoutVars>
          <dgm:hierBranch val="init"/>
        </dgm:presLayoutVars>
      </dgm:prSet>
      <dgm:spPr/>
    </dgm:pt>
    <dgm:pt modelId="{FAEBA460-3C9E-4E0B-A32A-5ADB469D70F6}" type="pres">
      <dgm:prSet presAssocID="{43B97BFB-8B9C-490A-A961-BF2F9E9D4799}" presName="rootComposite" presStyleCnt="0"/>
      <dgm:spPr/>
    </dgm:pt>
    <dgm:pt modelId="{31247ACF-ACAA-4E49-8C60-CEFE460B708B}" type="pres">
      <dgm:prSet presAssocID="{43B97BFB-8B9C-490A-A961-BF2F9E9D4799}" presName="rootText" presStyleLbl="node4" presStyleIdx="0" presStyleCnt="21" custScaleX="338579" custScaleY="90909" custLinFactNeighborX="-589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388B0-1F02-4CA8-BC3D-CC49048BED9F}" type="pres">
      <dgm:prSet presAssocID="{43B97BFB-8B9C-490A-A961-BF2F9E9D4799}" presName="rootConnector" presStyleLbl="node4" presStyleIdx="0" presStyleCnt="21"/>
      <dgm:spPr/>
      <dgm:t>
        <a:bodyPr/>
        <a:lstStyle/>
        <a:p>
          <a:endParaRPr lang="en-US"/>
        </a:p>
      </dgm:t>
    </dgm:pt>
    <dgm:pt modelId="{E8973C4D-0273-4854-802F-933281C19525}" type="pres">
      <dgm:prSet presAssocID="{43B97BFB-8B9C-490A-A961-BF2F9E9D4799}" presName="hierChild4" presStyleCnt="0"/>
      <dgm:spPr/>
    </dgm:pt>
    <dgm:pt modelId="{5D2F0FF4-F974-4FDA-91E7-28B1F685D888}" type="pres">
      <dgm:prSet presAssocID="{9E314017-4C71-4906-868C-B5A133E99F5A}" presName="Name37" presStyleLbl="parChTrans1D4" presStyleIdx="1" presStyleCnt="21"/>
      <dgm:spPr/>
      <dgm:t>
        <a:bodyPr/>
        <a:lstStyle/>
        <a:p>
          <a:endParaRPr lang="en-US"/>
        </a:p>
      </dgm:t>
    </dgm:pt>
    <dgm:pt modelId="{60388F0F-08B8-4F3C-B48A-7D65321C764F}" type="pres">
      <dgm:prSet presAssocID="{AFEF5F1A-23F9-417C-B4FB-F17C4FF3D418}" presName="hierRoot2" presStyleCnt="0">
        <dgm:presLayoutVars>
          <dgm:hierBranch val="init"/>
        </dgm:presLayoutVars>
      </dgm:prSet>
      <dgm:spPr/>
    </dgm:pt>
    <dgm:pt modelId="{9182DB26-7A23-4C6A-B1FD-5B01CE412109}" type="pres">
      <dgm:prSet presAssocID="{AFEF5F1A-23F9-417C-B4FB-F17C4FF3D418}" presName="rootComposite" presStyleCnt="0"/>
      <dgm:spPr/>
    </dgm:pt>
    <dgm:pt modelId="{20B6145D-C4CC-4063-BC41-8CDAA31BF489}" type="pres">
      <dgm:prSet presAssocID="{AFEF5F1A-23F9-417C-B4FB-F17C4FF3D418}" presName="rootText" presStyleLbl="node4" presStyleIdx="1" presStyleCnt="21" custScaleX="133100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33FAD-0FA2-4EA7-A760-10BC5CA62F13}" type="pres">
      <dgm:prSet presAssocID="{AFEF5F1A-23F9-417C-B4FB-F17C4FF3D418}" presName="rootConnector" presStyleLbl="node4" presStyleIdx="1" presStyleCnt="21"/>
      <dgm:spPr/>
      <dgm:t>
        <a:bodyPr/>
        <a:lstStyle/>
        <a:p>
          <a:endParaRPr lang="en-US"/>
        </a:p>
      </dgm:t>
    </dgm:pt>
    <dgm:pt modelId="{A0EC6DF6-F02F-46C2-8750-A892BB5FA9D2}" type="pres">
      <dgm:prSet presAssocID="{AFEF5F1A-23F9-417C-B4FB-F17C4FF3D418}" presName="hierChild4" presStyleCnt="0"/>
      <dgm:spPr/>
    </dgm:pt>
    <dgm:pt modelId="{C2AABBA5-A885-4D0D-B358-D790ACA921BF}" type="pres">
      <dgm:prSet presAssocID="{A711F3D6-740A-4CD2-B475-44EBA75327DD}" presName="Name37" presStyleLbl="parChTrans1D4" presStyleIdx="2" presStyleCnt="21"/>
      <dgm:spPr/>
      <dgm:t>
        <a:bodyPr/>
        <a:lstStyle/>
        <a:p>
          <a:endParaRPr lang="en-US"/>
        </a:p>
      </dgm:t>
    </dgm:pt>
    <dgm:pt modelId="{56FD614E-ED85-4B28-BEF8-ED89993EEC58}" type="pres">
      <dgm:prSet presAssocID="{399A2941-FF12-4B97-92D5-3AA419E2F558}" presName="hierRoot2" presStyleCnt="0">
        <dgm:presLayoutVars>
          <dgm:hierBranch val="init"/>
        </dgm:presLayoutVars>
      </dgm:prSet>
      <dgm:spPr/>
    </dgm:pt>
    <dgm:pt modelId="{61C41E26-7065-4030-92B6-76687C7BBB0F}" type="pres">
      <dgm:prSet presAssocID="{399A2941-FF12-4B97-92D5-3AA419E2F558}" presName="rootComposite" presStyleCnt="0"/>
      <dgm:spPr/>
    </dgm:pt>
    <dgm:pt modelId="{516B1026-B008-4F6E-8421-B6E316333548}" type="pres">
      <dgm:prSet presAssocID="{399A2941-FF12-4B97-92D5-3AA419E2F558}" presName="rootText" presStyleLbl="node4" presStyleIdx="2" presStyleCnt="21" custScaleX="24515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2749A-CF55-4461-BBCA-9F8729984B97}" type="pres">
      <dgm:prSet presAssocID="{399A2941-FF12-4B97-92D5-3AA419E2F558}" presName="rootConnector" presStyleLbl="node4" presStyleIdx="2" presStyleCnt="21"/>
      <dgm:spPr/>
      <dgm:t>
        <a:bodyPr/>
        <a:lstStyle/>
        <a:p>
          <a:endParaRPr lang="en-US"/>
        </a:p>
      </dgm:t>
    </dgm:pt>
    <dgm:pt modelId="{8F70BD12-6E09-405A-8D6C-DC994BEB518B}" type="pres">
      <dgm:prSet presAssocID="{399A2941-FF12-4B97-92D5-3AA419E2F558}" presName="hierChild4" presStyleCnt="0"/>
      <dgm:spPr/>
    </dgm:pt>
    <dgm:pt modelId="{A2A1649A-EBAF-4552-9092-3C7948B7067C}" type="pres">
      <dgm:prSet presAssocID="{89DA71FF-14D0-495B-BC90-CB9C77B6E690}" presName="Name37" presStyleLbl="parChTrans1D4" presStyleIdx="3" presStyleCnt="21"/>
      <dgm:spPr/>
      <dgm:t>
        <a:bodyPr/>
        <a:lstStyle/>
        <a:p>
          <a:endParaRPr lang="en-US"/>
        </a:p>
      </dgm:t>
    </dgm:pt>
    <dgm:pt modelId="{F0008843-F989-4856-9FE5-D636F9915EF2}" type="pres">
      <dgm:prSet presAssocID="{F887912E-8F01-4911-B9F8-4B06F679C04A}" presName="hierRoot2" presStyleCnt="0">
        <dgm:presLayoutVars>
          <dgm:hierBranch val="init"/>
        </dgm:presLayoutVars>
      </dgm:prSet>
      <dgm:spPr/>
    </dgm:pt>
    <dgm:pt modelId="{D54A128E-CA12-48B4-8BD4-84732050D8B0}" type="pres">
      <dgm:prSet presAssocID="{F887912E-8F01-4911-B9F8-4B06F679C04A}" presName="rootComposite" presStyleCnt="0"/>
      <dgm:spPr/>
    </dgm:pt>
    <dgm:pt modelId="{1C12CE2B-8E14-4492-A181-7D29086A94BA}" type="pres">
      <dgm:prSet presAssocID="{F887912E-8F01-4911-B9F8-4B06F679C04A}" presName="rootText" presStyleLbl="node4" presStyleIdx="3" presStyleCnt="21" custScaleX="19658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ACCDE7-BD0D-4262-AAC9-CA1A91CC73AD}" type="pres">
      <dgm:prSet presAssocID="{F887912E-8F01-4911-B9F8-4B06F679C04A}" presName="rootConnector" presStyleLbl="node4" presStyleIdx="3" presStyleCnt="21"/>
      <dgm:spPr/>
      <dgm:t>
        <a:bodyPr/>
        <a:lstStyle/>
        <a:p>
          <a:endParaRPr lang="en-US"/>
        </a:p>
      </dgm:t>
    </dgm:pt>
    <dgm:pt modelId="{DFE43D04-B008-4DF5-85DC-AAE65EF21B35}" type="pres">
      <dgm:prSet presAssocID="{F887912E-8F01-4911-B9F8-4B06F679C04A}" presName="hierChild4" presStyleCnt="0"/>
      <dgm:spPr/>
    </dgm:pt>
    <dgm:pt modelId="{7C315BA0-DF81-490B-A134-2F149BC04A1E}" type="pres">
      <dgm:prSet presAssocID="{BC1D9321-4497-4CD1-85CC-28C921A05310}" presName="Name37" presStyleLbl="parChTrans1D4" presStyleIdx="4" presStyleCnt="21"/>
      <dgm:spPr/>
      <dgm:t>
        <a:bodyPr/>
        <a:lstStyle/>
        <a:p>
          <a:endParaRPr lang="en-US"/>
        </a:p>
      </dgm:t>
    </dgm:pt>
    <dgm:pt modelId="{D97C59A1-F13D-4CBB-AF8E-2CE4FD6057CC}" type="pres">
      <dgm:prSet presAssocID="{28C5674E-4179-43D3-8566-E9ED45B31FE0}" presName="hierRoot2" presStyleCnt="0">
        <dgm:presLayoutVars>
          <dgm:hierBranch val="init"/>
        </dgm:presLayoutVars>
      </dgm:prSet>
      <dgm:spPr/>
    </dgm:pt>
    <dgm:pt modelId="{8622D487-4566-4C7D-974E-EF2569228010}" type="pres">
      <dgm:prSet presAssocID="{28C5674E-4179-43D3-8566-E9ED45B31FE0}" presName="rootComposite" presStyleCnt="0"/>
      <dgm:spPr/>
    </dgm:pt>
    <dgm:pt modelId="{F120587D-6541-4263-85FA-6119F7505AD1}" type="pres">
      <dgm:prSet presAssocID="{28C5674E-4179-43D3-8566-E9ED45B31FE0}" presName="rootText" presStyleLbl="node4" presStyleIdx="4" presStyleCnt="21" custScaleX="205896" custScaleY="90909" custLinFactNeighborX="-17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8442A-0650-4C94-A5C8-D6CA91B4C13C}" type="pres">
      <dgm:prSet presAssocID="{28C5674E-4179-43D3-8566-E9ED45B31FE0}" presName="rootConnector" presStyleLbl="node4" presStyleIdx="4" presStyleCnt="21"/>
      <dgm:spPr/>
      <dgm:t>
        <a:bodyPr/>
        <a:lstStyle/>
        <a:p>
          <a:endParaRPr lang="en-US"/>
        </a:p>
      </dgm:t>
    </dgm:pt>
    <dgm:pt modelId="{3BA2B702-4031-4A34-B699-6DB9624B6106}" type="pres">
      <dgm:prSet presAssocID="{28C5674E-4179-43D3-8566-E9ED45B31FE0}" presName="hierChild4" presStyleCnt="0"/>
      <dgm:spPr/>
    </dgm:pt>
    <dgm:pt modelId="{80347F07-F255-4302-937C-03A6E458340C}" type="pres">
      <dgm:prSet presAssocID="{BEE4D139-7B01-4EC8-A706-CE4C331B739F}" presName="Name37" presStyleLbl="parChTrans1D4" presStyleIdx="5" presStyleCnt="21"/>
      <dgm:spPr/>
      <dgm:t>
        <a:bodyPr/>
        <a:lstStyle/>
        <a:p>
          <a:endParaRPr lang="en-US"/>
        </a:p>
      </dgm:t>
    </dgm:pt>
    <dgm:pt modelId="{19E07B75-AE27-47FA-80B0-1EBEE2DA4831}" type="pres">
      <dgm:prSet presAssocID="{F21FD4EF-1455-44E8-B2E8-B331DE0CD034}" presName="hierRoot2" presStyleCnt="0">
        <dgm:presLayoutVars>
          <dgm:hierBranch val="init"/>
        </dgm:presLayoutVars>
      </dgm:prSet>
      <dgm:spPr/>
    </dgm:pt>
    <dgm:pt modelId="{7282FA95-D5D4-49E2-A197-81D1B553DE25}" type="pres">
      <dgm:prSet presAssocID="{F21FD4EF-1455-44E8-B2E8-B331DE0CD034}" presName="rootComposite" presStyleCnt="0"/>
      <dgm:spPr/>
    </dgm:pt>
    <dgm:pt modelId="{9C2000E0-2D1E-4913-AD9C-2E923DDBCC0E}" type="pres">
      <dgm:prSet presAssocID="{F21FD4EF-1455-44E8-B2E8-B331DE0CD034}" presName="rootText" presStyleLbl="node4" presStyleIdx="5" presStyleCnt="21" custScaleX="133100" custScaleY="90909" custLinFactNeighborX="-420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B04CE-ED99-4C25-8442-DC4952D38EFE}" type="pres">
      <dgm:prSet presAssocID="{F21FD4EF-1455-44E8-B2E8-B331DE0CD034}" presName="rootConnector" presStyleLbl="node4" presStyleIdx="5" presStyleCnt="21"/>
      <dgm:spPr/>
      <dgm:t>
        <a:bodyPr/>
        <a:lstStyle/>
        <a:p>
          <a:endParaRPr lang="en-US"/>
        </a:p>
      </dgm:t>
    </dgm:pt>
    <dgm:pt modelId="{78083C41-876B-428C-A82A-6B0957842B1E}" type="pres">
      <dgm:prSet presAssocID="{F21FD4EF-1455-44E8-B2E8-B331DE0CD034}" presName="hierChild4" presStyleCnt="0"/>
      <dgm:spPr/>
    </dgm:pt>
    <dgm:pt modelId="{F29A9349-4468-4193-AA34-A9DBF8D7FCA6}" type="pres">
      <dgm:prSet presAssocID="{43163678-CB98-458A-A7DD-D92E850EF5FE}" presName="Name37" presStyleLbl="parChTrans1D4" presStyleIdx="6" presStyleCnt="21"/>
      <dgm:spPr/>
      <dgm:t>
        <a:bodyPr/>
        <a:lstStyle/>
        <a:p>
          <a:endParaRPr lang="en-US"/>
        </a:p>
      </dgm:t>
    </dgm:pt>
    <dgm:pt modelId="{7C5E3A62-2A0B-4888-8378-933B53B1B125}" type="pres">
      <dgm:prSet presAssocID="{5F8B98F6-6AD9-4208-8A37-C83D04C06958}" presName="hierRoot2" presStyleCnt="0">
        <dgm:presLayoutVars>
          <dgm:hierBranch val="init"/>
        </dgm:presLayoutVars>
      </dgm:prSet>
      <dgm:spPr/>
    </dgm:pt>
    <dgm:pt modelId="{93FCE2F7-8D6B-4488-83BA-DFD73A341FDB}" type="pres">
      <dgm:prSet presAssocID="{5F8B98F6-6AD9-4208-8A37-C83D04C06958}" presName="rootComposite" presStyleCnt="0"/>
      <dgm:spPr/>
    </dgm:pt>
    <dgm:pt modelId="{57B0FFF1-31F6-4D24-85C9-8AE90FC89A57}" type="pres">
      <dgm:prSet presAssocID="{5F8B98F6-6AD9-4208-8A37-C83D04C06958}" presName="rootText" presStyleLbl="node4" presStyleIdx="6" presStyleCnt="21" custScaleX="133100" custScaleY="90909" custLinFactNeighborX="-40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581487-9531-44B8-BD2D-0914D9ABF0A5}" type="pres">
      <dgm:prSet presAssocID="{5F8B98F6-6AD9-4208-8A37-C83D04C06958}" presName="rootConnector" presStyleLbl="node4" presStyleIdx="6" presStyleCnt="21"/>
      <dgm:spPr/>
      <dgm:t>
        <a:bodyPr/>
        <a:lstStyle/>
        <a:p>
          <a:endParaRPr lang="en-US"/>
        </a:p>
      </dgm:t>
    </dgm:pt>
    <dgm:pt modelId="{8F6FAE71-95F0-4CC4-AE22-C62C94CCFDC2}" type="pres">
      <dgm:prSet presAssocID="{5F8B98F6-6AD9-4208-8A37-C83D04C06958}" presName="hierChild4" presStyleCnt="0"/>
      <dgm:spPr/>
    </dgm:pt>
    <dgm:pt modelId="{743A9A17-7EE9-43B3-AB12-C9F7BFF93E27}" type="pres">
      <dgm:prSet presAssocID="{5F8B98F6-6AD9-4208-8A37-C83D04C06958}" presName="hierChild5" presStyleCnt="0"/>
      <dgm:spPr/>
    </dgm:pt>
    <dgm:pt modelId="{37376B3C-8456-4FD5-B75A-B6CE8D873895}" type="pres">
      <dgm:prSet presAssocID="{F21FD4EF-1455-44E8-B2E8-B331DE0CD034}" presName="hierChild5" presStyleCnt="0"/>
      <dgm:spPr/>
    </dgm:pt>
    <dgm:pt modelId="{58A44669-EC10-4B6F-A96A-ADBAFB249F42}" type="pres">
      <dgm:prSet presAssocID="{F3B41F51-7CBA-4CC6-9AB3-3F7C9965BDB6}" presName="Name37" presStyleLbl="parChTrans1D4" presStyleIdx="7" presStyleCnt="21"/>
      <dgm:spPr/>
      <dgm:t>
        <a:bodyPr/>
        <a:lstStyle/>
        <a:p>
          <a:endParaRPr lang="en-US"/>
        </a:p>
      </dgm:t>
    </dgm:pt>
    <dgm:pt modelId="{32325340-E378-4E4D-B43A-0EC0ABBDEA4D}" type="pres">
      <dgm:prSet presAssocID="{A9D06643-221D-479D-A372-08D43A0BF53F}" presName="hierRoot2" presStyleCnt="0">
        <dgm:presLayoutVars>
          <dgm:hierBranch val="init"/>
        </dgm:presLayoutVars>
      </dgm:prSet>
      <dgm:spPr/>
    </dgm:pt>
    <dgm:pt modelId="{635B250D-2676-431E-90E3-A564A569F6E0}" type="pres">
      <dgm:prSet presAssocID="{A9D06643-221D-479D-A372-08D43A0BF53F}" presName="rootComposite" presStyleCnt="0"/>
      <dgm:spPr/>
    </dgm:pt>
    <dgm:pt modelId="{DF0A6757-C417-4557-8C94-DDF9A45FC060}" type="pres">
      <dgm:prSet presAssocID="{A9D06643-221D-479D-A372-08D43A0BF53F}" presName="rootText" presStyleLbl="node4" presStyleIdx="7" presStyleCnt="21" custScaleX="182329" custScaleY="90909" custLinFactNeighborX="4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F351B-898E-400B-90B0-37C093CB40ED}" type="pres">
      <dgm:prSet presAssocID="{A9D06643-221D-479D-A372-08D43A0BF53F}" presName="rootConnector" presStyleLbl="node4" presStyleIdx="7" presStyleCnt="21"/>
      <dgm:spPr/>
      <dgm:t>
        <a:bodyPr/>
        <a:lstStyle/>
        <a:p>
          <a:endParaRPr lang="en-US"/>
        </a:p>
      </dgm:t>
    </dgm:pt>
    <dgm:pt modelId="{36643F6A-0F59-4DD1-BBC1-9630B121B4B0}" type="pres">
      <dgm:prSet presAssocID="{A9D06643-221D-479D-A372-08D43A0BF53F}" presName="hierChild4" presStyleCnt="0"/>
      <dgm:spPr/>
    </dgm:pt>
    <dgm:pt modelId="{57E5409C-885B-4DE6-B699-79E12CEBB9E5}" type="pres">
      <dgm:prSet presAssocID="{43C30960-9FB5-4DB3-9998-7A5F2A42A3E8}" presName="Name37" presStyleLbl="parChTrans1D4" presStyleIdx="8" presStyleCnt="21"/>
      <dgm:spPr/>
      <dgm:t>
        <a:bodyPr/>
        <a:lstStyle/>
        <a:p>
          <a:endParaRPr lang="en-US"/>
        </a:p>
      </dgm:t>
    </dgm:pt>
    <dgm:pt modelId="{C7ABABE8-0DB3-44F0-AD66-8EE969FBDA21}" type="pres">
      <dgm:prSet presAssocID="{0C046310-5493-4151-B596-4619528E1714}" presName="hierRoot2" presStyleCnt="0">
        <dgm:presLayoutVars>
          <dgm:hierBranch val="init"/>
        </dgm:presLayoutVars>
      </dgm:prSet>
      <dgm:spPr/>
    </dgm:pt>
    <dgm:pt modelId="{85A290A8-A0FF-4D9F-A1A0-57B574D989A7}" type="pres">
      <dgm:prSet presAssocID="{0C046310-5493-4151-B596-4619528E1714}" presName="rootComposite" presStyleCnt="0"/>
      <dgm:spPr/>
    </dgm:pt>
    <dgm:pt modelId="{4724B2F7-37D2-4C3D-A02C-6AB183086645}" type="pres">
      <dgm:prSet presAssocID="{0C046310-5493-4151-B596-4619528E1714}" presName="rootText" presStyleLbl="node4" presStyleIdx="8" presStyleCnt="21" custScaleX="133100" custScaleY="126407" custLinFactNeighborX="-54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E09B9-5AEF-4F05-962F-1F27190625C8}" type="pres">
      <dgm:prSet presAssocID="{0C046310-5493-4151-B596-4619528E1714}" presName="rootConnector" presStyleLbl="node4" presStyleIdx="8" presStyleCnt="21"/>
      <dgm:spPr/>
      <dgm:t>
        <a:bodyPr/>
        <a:lstStyle/>
        <a:p>
          <a:endParaRPr lang="en-US"/>
        </a:p>
      </dgm:t>
    </dgm:pt>
    <dgm:pt modelId="{B3415DA0-69D5-42B6-87D7-85BD500C96EF}" type="pres">
      <dgm:prSet presAssocID="{0C046310-5493-4151-B596-4619528E1714}" presName="hierChild4" presStyleCnt="0"/>
      <dgm:spPr/>
    </dgm:pt>
    <dgm:pt modelId="{7A7B3174-9175-4FE1-B680-05815A6E30AC}" type="pres">
      <dgm:prSet presAssocID="{0C046310-5493-4151-B596-4619528E1714}" presName="hierChild5" presStyleCnt="0"/>
      <dgm:spPr/>
    </dgm:pt>
    <dgm:pt modelId="{1B46C0AB-D25E-44D3-A544-C53AD1CBA1A2}" type="pres">
      <dgm:prSet presAssocID="{A9D06643-221D-479D-A372-08D43A0BF53F}" presName="hierChild5" presStyleCnt="0"/>
      <dgm:spPr/>
    </dgm:pt>
    <dgm:pt modelId="{2A41A3FB-DC70-47C7-B194-79349BB33EF4}" type="pres">
      <dgm:prSet presAssocID="{28C5674E-4179-43D3-8566-E9ED45B31FE0}" presName="hierChild5" presStyleCnt="0"/>
      <dgm:spPr/>
    </dgm:pt>
    <dgm:pt modelId="{AC90E96C-DE5A-401A-BDE4-EE34DE385F54}" type="pres">
      <dgm:prSet presAssocID="{2DB85B24-7916-41B2-9C63-5CA2CEA37BB7}" presName="Name37" presStyleLbl="parChTrans1D4" presStyleIdx="9" presStyleCnt="21"/>
      <dgm:spPr/>
      <dgm:t>
        <a:bodyPr/>
        <a:lstStyle/>
        <a:p>
          <a:endParaRPr lang="en-US"/>
        </a:p>
      </dgm:t>
    </dgm:pt>
    <dgm:pt modelId="{9DFF99B7-57F4-448E-9F5B-2447CBD6CEC9}" type="pres">
      <dgm:prSet presAssocID="{480F610D-54BB-41AC-92F7-50DAD2731518}" presName="hierRoot2" presStyleCnt="0">
        <dgm:presLayoutVars>
          <dgm:hierBranch val="init"/>
        </dgm:presLayoutVars>
      </dgm:prSet>
      <dgm:spPr/>
    </dgm:pt>
    <dgm:pt modelId="{33875A6D-ECD1-4F4D-9C99-9DAF93D37F75}" type="pres">
      <dgm:prSet presAssocID="{480F610D-54BB-41AC-92F7-50DAD2731518}" presName="rootComposite" presStyleCnt="0"/>
      <dgm:spPr/>
    </dgm:pt>
    <dgm:pt modelId="{3C722A70-571D-4C78-B173-27714B973B26}" type="pres">
      <dgm:prSet presAssocID="{480F610D-54BB-41AC-92F7-50DAD2731518}" presName="rootText" presStyleLbl="node4" presStyleIdx="9" presStyleCnt="21" custScaleX="133100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49F8F3-A926-4193-876F-DDE0417A9350}" type="pres">
      <dgm:prSet presAssocID="{480F610D-54BB-41AC-92F7-50DAD2731518}" presName="rootConnector" presStyleLbl="node4" presStyleIdx="9" presStyleCnt="21"/>
      <dgm:spPr/>
      <dgm:t>
        <a:bodyPr/>
        <a:lstStyle/>
        <a:p>
          <a:endParaRPr lang="en-US"/>
        </a:p>
      </dgm:t>
    </dgm:pt>
    <dgm:pt modelId="{50F6524F-8C95-409F-88FF-816E650FD824}" type="pres">
      <dgm:prSet presAssocID="{480F610D-54BB-41AC-92F7-50DAD2731518}" presName="hierChild4" presStyleCnt="0"/>
      <dgm:spPr/>
    </dgm:pt>
    <dgm:pt modelId="{F313E11B-00EF-4074-96C0-6F98EF519F77}" type="pres">
      <dgm:prSet presAssocID="{91DDD99D-CB29-4EB0-AEB7-82D72A2439BF}" presName="Name37" presStyleLbl="parChTrans1D4" presStyleIdx="10" presStyleCnt="21"/>
      <dgm:spPr/>
      <dgm:t>
        <a:bodyPr/>
        <a:lstStyle/>
        <a:p>
          <a:endParaRPr lang="en-US"/>
        </a:p>
      </dgm:t>
    </dgm:pt>
    <dgm:pt modelId="{FE949938-04DD-4C8D-AD62-4EA4587FCB8B}" type="pres">
      <dgm:prSet presAssocID="{BF239434-4493-4101-BFBC-35DCDE8AD210}" presName="hierRoot2" presStyleCnt="0">
        <dgm:presLayoutVars>
          <dgm:hierBranch val="init"/>
        </dgm:presLayoutVars>
      </dgm:prSet>
      <dgm:spPr/>
    </dgm:pt>
    <dgm:pt modelId="{ADFEBF40-9636-4F65-9188-F8215A54A723}" type="pres">
      <dgm:prSet presAssocID="{BF239434-4493-4101-BFBC-35DCDE8AD210}" presName="rootComposite" presStyleCnt="0"/>
      <dgm:spPr/>
    </dgm:pt>
    <dgm:pt modelId="{2838E969-B379-46B1-847A-59B6A65F68E9}" type="pres">
      <dgm:prSet presAssocID="{BF239434-4493-4101-BFBC-35DCDE8AD210}" presName="rootText" presStyleLbl="node4" presStyleIdx="10" presStyleCnt="21" custScaleX="164522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471D00-72C9-4BEE-BE58-0DFECE292C77}" type="pres">
      <dgm:prSet presAssocID="{BF239434-4493-4101-BFBC-35DCDE8AD210}" presName="rootConnector" presStyleLbl="node4" presStyleIdx="10" presStyleCnt="21"/>
      <dgm:spPr/>
      <dgm:t>
        <a:bodyPr/>
        <a:lstStyle/>
        <a:p>
          <a:endParaRPr lang="en-US"/>
        </a:p>
      </dgm:t>
    </dgm:pt>
    <dgm:pt modelId="{9AAD1C2A-4D21-4859-B66E-8D10DD37064F}" type="pres">
      <dgm:prSet presAssocID="{BF239434-4493-4101-BFBC-35DCDE8AD210}" presName="hierChild4" presStyleCnt="0"/>
      <dgm:spPr/>
    </dgm:pt>
    <dgm:pt modelId="{38686092-53B4-4331-98B0-9AC9716B6B36}" type="pres">
      <dgm:prSet presAssocID="{48BED4E3-CB2F-447B-8A03-DD474DEBE49D}" presName="Name37" presStyleLbl="parChTrans1D4" presStyleIdx="11" presStyleCnt="21"/>
      <dgm:spPr/>
      <dgm:t>
        <a:bodyPr/>
        <a:lstStyle/>
        <a:p>
          <a:endParaRPr lang="en-US"/>
        </a:p>
      </dgm:t>
    </dgm:pt>
    <dgm:pt modelId="{454EC0A2-1AD0-41F6-B714-BC90A31C3A09}" type="pres">
      <dgm:prSet presAssocID="{F6F2FA72-A00E-4D5A-8773-26EE50B1BFF2}" presName="hierRoot2" presStyleCnt="0">
        <dgm:presLayoutVars>
          <dgm:hierBranch val="init"/>
        </dgm:presLayoutVars>
      </dgm:prSet>
      <dgm:spPr/>
    </dgm:pt>
    <dgm:pt modelId="{8F069B0C-002F-4DC2-9FB2-232D6541CAA0}" type="pres">
      <dgm:prSet presAssocID="{F6F2FA72-A00E-4D5A-8773-26EE50B1BFF2}" presName="rootComposite" presStyleCnt="0"/>
      <dgm:spPr/>
    </dgm:pt>
    <dgm:pt modelId="{DF6A8BF3-E0F5-4886-A934-2D795521C728}" type="pres">
      <dgm:prSet presAssocID="{F6F2FA72-A00E-4D5A-8773-26EE50B1BFF2}" presName="rootText" presStyleLbl="node4" presStyleIdx="11" presStyleCnt="21" custScaleX="17654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0EE799-E2FB-49B5-95CC-4FBE386DDABF}" type="pres">
      <dgm:prSet presAssocID="{F6F2FA72-A00E-4D5A-8773-26EE50B1BFF2}" presName="rootConnector" presStyleLbl="node4" presStyleIdx="11" presStyleCnt="21"/>
      <dgm:spPr/>
      <dgm:t>
        <a:bodyPr/>
        <a:lstStyle/>
        <a:p>
          <a:endParaRPr lang="en-US"/>
        </a:p>
      </dgm:t>
    </dgm:pt>
    <dgm:pt modelId="{CC2256B9-0F1A-4A3C-85E5-27F5F26E80CE}" type="pres">
      <dgm:prSet presAssocID="{F6F2FA72-A00E-4D5A-8773-26EE50B1BFF2}" presName="hierChild4" presStyleCnt="0"/>
      <dgm:spPr/>
    </dgm:pt>
    <dgm:pt modelId="{73FE099E-80B7-48CA-B15A-E7B225833A11}" type="pres">
      <dgm:prSet presAssocID="{0296DFCE-A141-4B6F-959D-88D095237DBF}" presName="Name37" presStyleLbl="parChTrans1D4" presStyleIdx="12" presStyleCnt="21"/>
      <dgm:spPr/>
      <dgm:t>
        <a:bodyPr/>
        <a:lstStyle/>
        <a:p>
          <a:endParaRPr lang="en-US"/>
        </a:p>
      </dgm:t>
    </dgm:pt>
    <dgm:pt modelId="{D7754427-442B-437A-9956-B3C2336E62C8}" type="pres">
      <dgm:prSet presAssocID="{F369B72C-504D-42D8-8920-A6EADC27EDB6}" presName="hierRoot2" presStyleCnt="0">
        <dgm:presLayoutVars>
          <dgm:hierBranch val="init"/>
        </dgm:presLayoutVars>
      </dgm:prSet>
      <dgm:spPr/>
    </dgm:pt>
    <dgm:pt modelId="{51A32E1C-583A-4E8F-9B3F-A8873A51EBC4}" type="pres">
      <dgm:prSet presAssocID="{F369B72C-504D-42D8-8920-A6EADC27EDB6}" presName="rootComposite" presStyleCnt="0"/>
      <dgm:spPr/>
    </dgm:pt>
    <dgm:pt modelId="{9F659BBA-0FD6-4BEE-A958-B0F8DFAF2313}" type="pres">
      <dgm:prSet presAssocID="{F369B72C-504D-42D8-8920-A6EADC27EDB6}" presName="rootText" presStyleLbl="node4" presStyleIdx="12" presStyleCnt="21" custScaleX="33035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2C9D94-2AA9-43D6-9C17-4DF9FBEF3919}" type="pres">
      <dgm:prSet presAssocID="{F369B72C-504D-42D8-8920-A6EADC27EDB6}" presName="rootConnector" presStyleLbl="node4" presStyleIdx="12" presStyleCnt="21"/>
      <dgm:spPr/>
      <dgm:t>
        <a:bodyPr/>
        <a:lstStyle/>
        <a:p>
          <a:endParaRPr lang="en-US"/>
        </a:p>
      </dgm:t>
    </dgm:pt>
    <dgm:pt modelId="{481246E3-4BC1-48E2-8F13-66EAB8A372D3}" type="pres">
      <dgm:prSet presAssocID="{F369B72C-504D-42D8-8920-A6EADC27EDB6}" presName="hierChild4" presStyleCnt="0"/>
      <dgm:spPr/>
    </dgm:pt>
    <dgm:pt modelId="{B676374A-E6BB-4879-85F3-7DF1FA52F187}" type="pres">
      <dgm:prSet presAssocID="{F369B72C-504D-42D8-8920-A6EADC27EDB6}" presName="hierChild5" presStyleCnt="0"/>
      <dgm:spPr/>
    </dgm:pt>
    <dgm:pt modelId="{4CCA74B9-12BF-44A6-BDA1-4CC49846BB78}" type="pres">
      <dgm:prSet presAssocID="{F6F2FA72-A00E-4D5A-8773-26EE50B1BFF2}" presName="hierChild5" presStyleCnt="0"/>
      <dgm:spPr/>
    </dgm:pt>
    <dgm:pt modelId="{ABEAF633-5791-4FD4-B8E4-5D8F06494085}" type="pres">
      <dgm:prSet presAssocID="{BF239434-4493-4101-BFBC-35DCDE8AD210}" presName="hierChild5" presStyleCnt="0"/>
      <dgm:spPr/>
    </dgm:pt>
    <dgm:pt modelId="{74058984-48D5-4E4F-A900-B5A96847367D}" type="pres">
      <dgm:prSet presAssocID="{480F610D-54BB-41AC-92F7-50DAD2731518}" presName="hierChild5" presStyleCnt="0"/>
      <dgm:spPr/>
    </dgm:pt>
    <dgm:pt modelId="{76C0A0C3-4905-4979-B2A1-82EDF8DF3CCA}" type="pres">
      <dgm:prSet presAssocID="{F887912E-8F01-4911-B9F8-4B06F679C04A}" presName="hierChild5" presStyleCnt="0"/>
      <dgm:spPr/>
    </dgm:pt>
    <dgm:pt modelId="{0F4D1AD7-26D5-446D-A1DE-1D1EC559F385}" type="pres">
      <dgm:prSet presAssocID="{399A2941-FF12-4B97-92D5-3AA419E2F558}" presName="hierChild5" presStyleCnt="0"/>
      <dgm:spPr/>
    </dgm:pt>
    <dgm:pt modelId="{2E9EEB71-603C-4CB1-8AED-1B9CB1148554}" type="pres">
      <dgm:prSet presAssocID="{AFEF5F1A-23F9-417C-B4FB-F17C4FF3D418}" presName="hierChild5" presStyleCnt="0"/>
      <dgm:spPr/>
    </dgm:pt>
    <dgm:pt modelId="{E284E08E-D8C7-407A-81E1-79EA8A8A942D}" type="pres">
      <dgm:prSet presAssocID="{34C149EF-7FC0-4D85-A3E1-E17E2F88A8AB}" presName="Name37" presStyleLbl="parChTrans1D4" presStyleIdx="13" presStyleCnt="21"/>
      <dgm:spPr/>
      <dgm:t>
        <a:bodyPr/>
        <a:lstStyle/>
        <a:p>
          <a:endParaRPr lang="en-US"/>
        </a:p>
      </dgm:t>
    </dgm:pt>
    <dgm:pt modelId="{F4F5FE6F-10C9-4FE9-B09B-7B6D6DBBBEB8}" type="pres">
      <dgm:prSet presAssocID="{D238A1C6-590F-4171-A4EF-251112746383}" presName="hierRoot2" presStyleCnt="0">
        <dgm:presLayoutVars>
          <dgm:hierBranch val="init"/>
        </dgm:presLayoutVars>
      </dgm:prSet>
      <dgm:spPr/>
    </dgm:pt>
    <dgm:pt modelId="{0D0BEC0C-12D4-4FB3-84CE-E57BED0650C6}" type="pres">
      <dgm:prSet presAssocID="{D238A1C6-590F-4171-A4EF-251112746383}" presName="rootComposite" presStyleCnt="0"/>
      <dgm:spPr/>
    </dgm:pt>
    <dgm:pt modelId="{7FD1D682-7907-48D8-8776-E46004D2394C}" type="pres">
      <dgm:prSet presAssocID="{D238A1C6-590F-4171-A4EF-251112746383}" presName="rootText" presStyleLbl="node4" presStyleIdx="13" presStyleCnt="21" custScaleX="19009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32B682-E8AF-42AE-8743-0D19116D290A}" type="pres">
      <dgm:prSet presAssocID="{D238A1C6-590F-4171-A4EF-251112746383}" presName="rootConnector" presStyleLbl="node4" presStyleIdx="13" presStyleCnt="21"/>
      <dgm:spPr/>
      <dgm:t>
        <a:bodyPr/>
        <a:lstStyle/>
        <a:p>
          <a:endParaRPr lang="en-US"/>
        </a:p>
      </dgm:t>
    </dgm:pt>
    <dgm:pt modelId="{C6910D84-5FCB-40B2-8894-87DE669EDD64}" type="pres">
      <dgm:prSet presAssocID="{D238A1C6-590F-4171-A4EF-251112746383}" presName="hierChild4" presStyleCnt="0"/>
      <dgm:spPr/>
    </dgm:pt>
    <dgm:pt modelId="{50DE3E32-848C-4BA9-B170-4154ED4D6CEB}" type="pres">
      <dgm:prSet presAssocID="{0B1E1F3E-9773-4D3B-8470-128B09FAAEB2}" presName="Name37" presStyleLbl="parChTrans1D4" presStyleIdx="14" presStyleCnt="21"/>
      <dgm:spPr/>
      <dgm:t>
        <a:bodyPr/>
        <a:lstStyle/>
        <a:p>
          <a:endParaRPr lang="en-US"/>
        </a:p>
      </dgm:t>
    </dgm:pt>
    <dgm:pt modelId="{C6FA4425-4BC3-4AB6-A538-9D15AD6AFA16}" type="pres">
      <dgm:prSet presAssocID="{4291968D-3F77-4303-8F9A-32CF60D11820}" presName="hierRoot2" presStyleCnt="0">
        <dgm:presLayoutVars>
          <dgm:hierBranch val="init"/>
        </dgm:presLayoutVars>
      </dgm:prSet>
      <dgm:spPr/>
    </dgm:pt>
    <dgm:pt modelId="{AF1DFBF8-D2DA-45B6-8253-A71947441D57}" type="pres">
      <dgm:prSet presAssocID="{4291968D-3F77-4303-8F9A-32CF60D11820}" presName="rootComposite" presStyleCnt="0"/>
      <dgm:spPr/>
    </dgm:pt>
    <dgm:pt modelId="{0B36946E-CBB1-4365-9A75-AD11F2738B11}" type="pres">
      <dgm:prSet presAssocID="{4291968D-3F77-4303-8F9A-32CF60D11820}" presName="rootText" presStyleLbl="node4" presStyleIdx="14" presStyleCnt="21" custScaleX="187727" custScaleY="90909" custLinFactNeighborX="-53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F5096D-C033-4BF1-8A6F-81E878EC1FD3}" type="pres">
      <dgm:prSet presAssocID="{4291968D-3F77-4303-8F9A-32CF60D11820}" presName="rootConnector" presStyleLbl="node4" presStyleIdx="14" presStyleCnt="21"/>
      <dgm:spPr/>
      <dgm:t>
        <a:bodyPr/>
        <a:lstStyle/>
        <a:p>
          <a:endParaRPr lang="en-US"/>
        </a:p>
      </dgm:t>
    </dgm:pt>
    <dgm:pt modelId="{0C5FDD56-671A-4B51-A991-6000C4E3D9AC}" type="pres">
      <dgm:prSet presAssocID="{4291968D-3F77-4303-8F9A-32CF60D11820}" presName="hierChild4" presStyleCnt="0"/>
      <dgm:spPr/>
    </dgm:pt>
    <dgm:pt modelId="{484D7D86-1717-4CC7-A4F3-8BF01A3D5B61}" type="pres">
      <dgm:prSet presAssocID="{192D1345-184B-4584-A77B-1DD4778AB33F}" presName="Name37" presStyleLbl="parChTrans1D4" presStyleIdx="15" presStyleCnt="21"/>
      <dgm:spPr/>
      <dgm:t>
        <a:bodyPr/>
        <a:lstStyle/>
        <a:p>
          <a:endParaRPr lang="en-US"/>
        </a:p>
      </dgm:t>
    </dgm:pt>
    <dgm:pt modelId="{332D962D-C881-4A31-8908-FA5C1C0FEFDB}" type="pres">
      <dgm:prSet presAssocID="{42AFFE7D-EB03-41B7-901F-21AE989BBD69}" presName="hierRoot2" presStyleCnt="0">
        <dgm:presLayoutVars>
          <dgm:hierBranch val="init"/>
        </dgm:presLayoutVars>
      </dgm:prSet>
      <dgm:spPr/>
    </dgm:pt>
    <dgm:pt modelId="{64186D24-1AE3-4E16-B958-9E87A4D35E66}" type="pres">
      <dgm:prSet presAssocID="{42AFFE7D-EB03-41B7-901F-21AE989BBD69}" presName="rootComposite" presStyleCnt="0"/>
      <dgm:spPr/>
    </dgm:pt>
    <dgm:pt modelId="{DD94C2E7-3EE3-4571-A2D5-2018017BC164}" type="pres">
      <dgm:prSet presAssocID="{42AFFE7D-EB03-41B7-901F-21AE989BBD69}" presName="rootText" presStyleLbl="node4" presStyleIdx="15" presStyleCnt="21" custScaleX="225528" custScaleY="90909" custLinFactNeighborX="-62821" custLinFactNeighborY="-3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08537F-1D3C-4295-9659-50DACA2099E1}" type="pres">
      <dgm:prSet presAssocID="{42AFFE7D-EB03-41B7-901F-21AE989BBD69}" presName="rootConnector" presStyleLbl="node4" presStyleIdx="15" presStyleCnt="21"/>
      <dgm:spPr/>
      <dgm:t>
        <a:bodyPr/>
        <a:lstStyle/>
        <a:p>
          <a:endParaRPr lang="en-US"/>
        </a:p>
      </dgm:t>
    </dgm:pt>
    <dgm:pt modelId="{8B534A5F-A6D4-4483-88C9-0908BDF3C99D}" type="pres">
      <dgm:prSet presAssocID="{42AFFE7D-EB03-41B7-901F-21AE989BBD69}" presName="hierChild4" presStyleCnt="0"/>
      <dgm:spPr/>
    </dgm:pt>
    <dgm:pt modelId="{6C33837E-145B-4186-87F4-207A13D90480}" type="pres">
      <dgm:prSet presAssocID="{42AFFE7D-EB03-41B7-901F-21AE989BBD69}" presName="hierChild5" presStyleCnt="0"/>
      <dgm:spPr/>
    </dgm:pt>
    <dgm:pt modelId="{F90C1008-5693-4104-9EB4-53D499C59C1E}" type="pres">
      <dgm:prSet presAssocID="{4291968D-3F77-4303-8F9A-32CF60D11820}" presName="hierChild5" presStyleCnt="0"/>
      <dgm:spPr/>
    </dgm:pt>
    <dgm:pt modelId="{39DBF495-A52F-4518-B7A5-EE000FFCC46E}" type="pres">
      <dgm:prSet presAssocID="{91CB4796-8176-4740-AD12-9E70258DEBF1}" presName="Name37" presStyleLbl="parChTrans1D4" presStyleIdx="16" presStyleCnt="21"/>
      <dgm:spPr/>
      <dgm:t>
        <a:bodyPr/>
        <a:lstStyle/>
        <a:p>
          <a:endParaRPr lang="en-US"/>
        </a:p>
      </dgm:t>
    </dgm:pt>
    <dgm:pt modelId="{DD7A8D4E-A804-4A0B-8FFE-995373D14417}" type="pres">
      <dgm:prSet presAssocID="{CA0030BF-5035-4595-9920-055A503045A8}" presName="hierRoot2" presStyleCnt="0">
        <dgm:presLayoutVars>
          <dgm:hierBranch val="init"/>
        </dgm:presLayoutVars>
      </dgm:prSet>
      <dgm:spPr/>
    </dgm:pt>
    <dgm:pt modelId="{38A401A1-C40C-4192-874C-16ECD42CFD84}" type="pres">
      <dgm:prSet presAssocID="{CA0030BF-5035-4595-9920-055A503045A8}" presName="rootComposite" presStyleCnt="0"/>
      <dgm:spPr/>
    </dgm:pt>
    <dgm:pt modelId="{9953EB78-EDF8-48B1-9E60-EA73FBC18223}" type="pres">
      <dgm:prSet presAssocID="{CA0030BF-5035-4595-9920-055A503045A8}" presName="rootText" presStyleLbl="node4" presStyleIdx="16" presStyleCnt="21" custScaleX="22363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69AC0-E575-4535-B028-A7386420CCA5}" type="pres">
      <dgm:prSet presAssocID="{CA0030BF-5035-4595-9920-055A503045A8}" presName="rootConnector" presStyleLbl="node4" presStyleIdx="16" presStyleCnt="21"/>
      <dgm:spPr/>
      <dgm:t>
        <a:bodyPr/>
        <a:lstStyle/>
        <a:p>
          <a:endParaRPr lang="en-US"/>
        </a:p>
      </dgm:t>
    </dgm:pt>
    <dgm:pt modelId="{986A0EFF-D6FE-4A2C-843F-E8749B220C72}" type="pres">
      <dgm:prSet presAssocID="{CA0030BF-5035-4595-9920-055A503045A8}" presName="hierChild4" presStyleCnt="0"/>
      <dgm:spPr/>
    </dgm:pt>
    <dgm:pt modelId="{2B9F66F2-CA03-4783-AC23-F0C5F71988A8}" type="pres">
      <dgm:prSet presAssocID="{71C0BFD5-68B4-43F2-A488-5595CA55E678}" presName="Name37" presStyleLbl="parChTrans1D4" presStyleIdx="17" presStyleCnt="21"/>
      <dgm:spPr/>
      <dgm:t>
        <a:bodyPr/>
        <a:lstStyle/>
        <a:p>
          <a:endParaRPr lang="en-US"/>
        </a:p>
      </dgm:t>
    </dgm:pt>
    <dgm:pt modelId="{7E1208B3-235C-4729-A0FC-5F5B219A0F6D}" type="pres">
      <dgm:prSet presAssocID="{5A0D72A9-0565-40AE-87E2-3108BC506107}" presName="hierRoot2" presStyleCnt="0">
        <dgm:presLayoutVars>
          <dgm:hierBranch val="init"/>
        </dgm:presLayoutVars>
      </dgm:prSet>
      <dgm:spPr/>
    </dgm:pt>
    <dgm:pt modelId="{C28F0760-3180-49A0-88C7-325DBED2A555}" type="pres">
      <dgm:prSet presAssocID="{5A0D72A9-0565-40AE-87E2-3108BC506107}" presName="rootComposite" presStyleCnt="0"/>
      <dgm:spPr/>
    </dgm:pt>
    <dgm:pt modelId="{EA64E857-2F5E-4F88-B43B-1C2C316F27CD}" type="pres">
      <dgm:prSet presAssocID="{5A0D72A9-0565-40AE-87E2-3108BC506107}" presName="rootText" presStyleLbl="node4" presStyleIdx="17" presStyleCnt="21" custScaleX="227895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AB04A4-1F4B-4526-B91C-E29B50DCEA88}" type="pres">
      <dgm:prSet presAssocID="{5A0D72A9-0565-40AE-87E2-3108BC506107}" presName="rootConnector" presStyleLbl="node4" presStyleIdx="17" presStyleCnt="21"/>
      <dgm:spPr/>
      <dgm:t>
        <a:bodyPr/>
        <a:lstStyle/>
        <a:p>
          <a:endParaRPr lang="en-US"/>
        </a:p>
      </dgm:t>
    </dgm:pt>
    <dgm:pt modelId="{EDCEAE07-D776-4D5F-9644-8D8681B225EA}" type="pres">
      <dgm:prSet presAssocID="{5A0D72A9-0565-40AE-87E2-3108BC506107}" presName="hierChild4" presStyleCnt="0"/>
      <dgm:spPr/>
    </dgm:pt>
    <dgm:pt modelId="{BA089744-6A93-4659-9995-F47B2D07D131}" type="pres">
      <dgm:prSet presAssocID="{5A0D72A9-0565-40AE-87E2-3108BC506107}" presName="hierChild5" presStyleCnt="0"/>
      <dgm:spPr/>
    </dgm:pt>
    <dgm:pt modelId="{5DA7D0DF-AB85-4D73-B4A8-FEFCC4A4C3FF}" type="pres">
      <dgm:prSet presAssocID="{CA0030BF-5035-4595-9920-055A503045A8}" presName="hierChild5" presStyleCnt="0"/>
      <dgm:spPr/>
    </dgm:pt>
    <dgm:pt modelId="{56A87D7B-AE52-4C23-AB20-78722B18AFAD}" type="pres">
      <dgm:prSet presAssocID="{D238A1C6-590F-4171-A4EF-251112746383}" presName="hierChild5" presStyleCnt="0"/>
      <dgm:spPr/>
    </dgm:pt>
    <dgm:pt modelId="{B5B45645-CBA3-4B98-8142-0CBFA28D5BA0}" type="pres">
      <dgm:prSet presAssocID="{9E6AC1FA-017B-4856-874C-3B611B83D530}" presName="Name37" presStyleLbl="parChTrans1D4" presStyleIdx="18" presStyleCnt="21"/>
      <dgm:spPr/>
      <dgm:t>
        <a:bodyPr/>
        <a:lstStyle/>
        <a:p>
          <a:endParaRPr lang="en-US"/>
        </a:p>
      </dgm:t>
    </dgm:pt>
    <dgm:pt modelId="{FBDFD51B-2862-4C58-AC7E-84CD239908B6}" type="pres">
      <dgm:prSet presAssocID="{889ACC82-61B9-4D45-B31E-12C01379B432}" presName="hierRoot2" presStyleCnt="0">
        <dgm:presLayoutVars>
          <dgm:hierBranch val="init"/>
        </dgm:presLayoutVars>
      </dgm:prSet>
      <dgm:spPr/>
    </dgm:pt>
    <dgm:pt modelId="{E6B9555F-FD8E-4D28-9529-7034ED46D0E4}" type="pres">
      <dgm:prSet presAssocID="{889ACC82-61B9-4D45-B31E-12C01379B432}" presName="rootComposite" presStyleCnt="0"/>
      <dgm:spPr/>
    </dgm:pt>
    <dgm:pt modelId="{3DC8A353-B691-4EAA-9561-61F008951DB7}" type="pres">
      <dgm:prSet presAssocID="{889ACC82-61B9-4D45-B31E-12C01379B432}" presName="rootText" presStyleLbl="node4" presStyleIdx="18" presStyleCnt="21" custScaleX="171064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64D657-EFBB-4513-BC6C-B93C65B592F6}" type="pres">
      <dgm:prSet presAssocID="{889ACC82-61B9-4D45-B31E-12C01379B432}" presName="rootConnector" presStyleLbl="node4" presStyleIdx="18" presStyleCnt="21"/>
      <dgm:spPr/>
      <dgm:t>
        <a:bodyPr/>
        <a:lstStyle/>
        <a:p>
          <a:endParaRPr lang="en-US"/>
        </a:p>
      </dgm:t>
    </dgm:pt>
    <dgm:pt modelId="{0214328E-1B17-4AB0-A4F4-80358BFC5FD8}" type="pres">
      <dgm:prSet presAssocID="{889ACC82-61B9-4D45-B31E-12C01379B432}" presName="hierChild4" presStyleCnt="0"/>
      <dgm:spPr/>
    </dgm:pt>
    <dgm:pt modelId="{F0FA9ED6-E3BA-427B-9336-EE5339B6126B}" type="pres">
      <dgm:prSet presAssocID="{F1F7E5A9-6D0A-41FE-BFF2-CDC4237DFC99}" presName="Name37" presStyleLbl="parChTrans1D4" presStyleIdx="19" presStyleCnt="21"/>
      <dgm:spPr/>
      <dgm:t>
        <a:bodyPr/>
        <a:lstStyle/>
        <a:p>
          <a:endParaRPr lang="en-US"/>
        </a:p>
      </dgm:t>
    </dgm:pt>
    <dgm:pt modelId="{F18C0B9B-AE62-4CA1-B431-987E6ECCF5F8}" type="pres">
      <dgm:prSet presAssocID="{FDED51F5-7F0E-4957-A581-E04883E58EB6}" presName="hierRoot2" presStyleCnt="0">
        <dgm:presLayoutVars>
          <dgm:hierBranch val="init"/>
        </dgm:presLayoutVars>
      </dgm:prSet>
      <dgm:spPr/>
    </dgm:pt>
    <dgm:pt modelId="{E4D77D57-6ECE-48FC-9EBE-D3E6E9369B7D}" type="pres">
      <dgm:prSet presAssocID="{FDED51F5-7F0E-4957-A581-E04883E58EB6}" presName="rootComposite" presStyleCnt="0"/>
      <dgm:spPr/>
    </dgm:pt>
    <dgm:pt modelId="{7C136B20-FAFB-4232-8287-7C55A079261C}" type="pres">
      <dgm:prSet presAssocID="{FDED51F5-7F0E-4957-A581-E04883E58EB6}" presName="rootText" presStyleLbl="node4" presStyleIdx="19" presStyleCnt="21" custScaleX="198702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69616-BE25-4E2D-B055-7AB8833782A7}" type="pres">
      <dgm:prSet presAssocID="{FDED51F5-7F0E-4957-A581-E04883E58EB6}" presName="rootConnector" presStyleLbl="node4" presStyleIdx="19" presStyleCnt="21"/>
      <dgm:spPr/>
      <dgm:t>
        <a:bodyPr/>
        <a:lstStyle/>
        <a:p>
          <a:endParaRPr lang="en-US"/>
        </a:p>
      </dgm:t>
    </dgm:pt>
    <dgm:pt modelId="{882E7350-B3ED-4420-813B-39953C138C2A}" type="pres">
      <dgm:prSet presAssocID="{FDED51F5-7F0E-4957-A581-E04883E58EB6}" presName="hierChild4" presStyleCnt="0"/>
      <dgm:spPr/>
    </dgm:pt>
    <dgm:pt modelId="{072E3622-2F70-4B9E-942F-12215A65BA3A}" type="pres">
      <dgm:prSet presAssocID="{11FDBEAB-611A-4A71-A5CA-C8DA9A54FAFB}" presName="Name37" presStyleLbl="parChTrans1D4" presStyleIdx="20" presStyleCnt="21"/>
      <dgm:spPr/>
      <dgm:t>
        <a:bodyPr/>
        <a:lstStyle/>
        <a:p>
          <a:endParaRPr lang="en-US"/>
        </a:p>
      </dgm:t>
    </dgm:pt>
    <dgm:pt modelId="{EC520CD5-1561-415A-9481-BCAAE8944516}" type="pres">
      <dgm:prSet presAssocID="{574F9EB8-1CFB-4EEF-8213-E58AF9943D16}" presName="hierRoot2" presStyleCnt="0">
        <dgm:presLayoutVars>
          <dgm:hierBranch val="init"/>
        </dgm:presLayoutVars>
      </dgm:prSet>
      <dgm:spPr/>
    </dgm:pt>
    <dgm:pt modelId="{BF6D498E-4500-4AF5-9ED0-EC3B082D659D}" type="pres">
      <dgm:prSet presAssocID="{574F9EB8-1CFB-4EEF-8213-E58AF9943D16}" presName="rootComposite" presStyleCnt="0"/>
      <dgm:spPr/>
    </dgm:pt>
    <dgm:pt modelId="{DA515C50-0A0D-4394-8B15-5C6CB8F74F43}" type="pres">
      <dgm:prSet presAssocID="{574F9EB8-1CFB-4EEF-8213-E58AF9943D16}" presName="rootText" presStyleLbl="node4" presStyleIdx="20" presStyleCnt="21" custScaleX="217580" custScaleY="90909" custLinFactNeighborX="25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44B7CA-2401-460D-8C0E-D6F80AD30DB2}" type="pres">
      <dgm:prSet presAssocID="{574F9EB8-1CFB-4EEF-8213-E58AF9943D16}" presName="rootConnector" presStyleLbl="node4" presStyleIdx="20" presStyleCnt="21"/>
      <dgm:spPr/>
      <dgm:t>
        <a:bodyPr/>
        <a:lstStyle/>
        <a:p>
          <a:endParaRPr lang="en-US"/>
        </a:p>
      </dgm:t>
    </dgm:pt>
    <dgm:pt modelId="{01F12E89-27CF-4C16-B5D9-799FE7E3BD6A}" type="pres">
      <dgm:prSet presAssocID="{574F9EB8-1CFB-4EEF-8213-E58AF9943D16}" presName="hierChild4" presStyleCnt="0"/>
      <dgm:spPr/>
    </dgm:pt>
    <dgm:pt modelId="{7705C346-FD72-4D74-8DD6-5907039AA065}" type="pres">
      <dgm:prSet presAssocID="{574F9EB8-1CFB-4EEF-8213-E58AF9943D16}" presName="hierChild5" presStyleCnt="0"/>
      <dgm:spPr/>
    </dgm:pt>
    <dgm:pt modelId="{B843A05D-31F1-4D36-B4E2-ED142A3DA275}" type="pres">
      <dgm:prSet presAssocID="{FDED51F5-7F0E-4957-A581-E04883E58EB6}" presName="hierChild5" presStyleCnt="0"/>
      <dgm:spPr/>
    </dgm:pt>
    <dgm:pt modelId="{53D7CD82-B139-46C9-BA25-0764312648CC}" type="pres">
      <dgm:prSet presAssocID="{889ACC82-61B9-4D45-B31E-12C01379B432}" presName="hierChild5" presStyleCnt="0"/>
      <dgm:spPr/>
    </dgm:pt>
    <dgm:pt modelId="{EC10C2FD-4363-48A7-AF36-C005C3261A46}" type="pres">
      <dgm:prSet presAssocID="{43B97BFB-8B9C-490A-A961-BF2F9E9D4799}" presName="hierChild5" presStyleCnt="0"/>
      <dgm:spPr/>
    </dgm:pt>
    <dgm:pt modelId="{B903A8BF-C3AE-436D-954C-32DCAFE12B73}" type="pres">
      <dgm:prSet presAssocID="{149F6692-0E09-4704-85FE-59D8A7B7A081}" presName="hierChild5" presStyleCnt="0"/>
      <dgm:spPr/>
    </dgm:pt>
    <dgm:pt modelId="{AF02DF76-7C1A-4CA0-A8BB-DE139C73AE24}" type="pres">
      <dgm:prSet presAssocID="{39EA51CD-6846-49FB-A927-6BF287F2C6A3}" presName="hierChild5" presStyleCnt="0"/>
      <dgm:spPr/>
    </dgm:pt>
    <dgm:pt modelId="{4E2D6965-D56C-4025-B2FA-A98280B87AF6}" type="pres">
      <dgm:prSet presAssocID="{85569658-7CA1-4361-B8EC-280FD3AFC515}" presName="hierChild3" presStyleCnt="0"/>
      <dgm:spPr/>
    </dgm:pt>
    <dgm:pt modelId="{32B0D2FD-9027-45F7-A003-31F1B4662816}" type="pres">
      <dgm:prSet presAssocID="{765C2927-708D-414C-B16D-039C49F2E432}" presName="hierRoot1" presStyleCnt="0">
        <dgm:presLayoutVars>
          <dgm:hierBranch val="init"/>
        </dgm:presLayoutVars>
      </dgm:prSet>
      <dgm:spPr/>
    </dgm:pt>
    <dgm:pt modelId="{E4C2D822-F0F0-45BC-AA67-2F5DDEDAF770}" type="pres">
      <dgm:prSet presAssocID="{765C2927-708D-414C-B16D-039C49F2E432}" presName="rootComposite1" presStyleCnt="0"/>
      <dgm:spPr/>
    </dgm:pt>
    <dgm:pt modelId="{1EAC05B6-C6E7-4C21-8631-F618ED4568AF}" type="pres">
      <dgm:prSet presAssocID="{765C2927-708D-414C-B16D-039C49F2E432}" presName="rootText1" presStyleLbl="node0" presStyleIdx="2" presStyleCnt="3" custScaleX="251187" custScaleY="1085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9E581C-F506-46F5-AEF4-25E8C1CC498A}" type="pres">
      <dgm:prSet presAssocID="{765C2927-708D-414C-B16D-039C49F2E43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E41C464-1150-4BB9-AFF3-664085702091}" type="pres">
      <dgm:prSet presAssocID="{765C2927-708D-414C-B16D-039C49F2E432}" presName="hierChild2" presStyleCnt="0"/>
      <dgm:spPr/>
    </dgm:pt>
    <dgm:pt modelId="{B779B0CE-2DE4-4C5C-8A71-4FBE6895B672}" type="pres">
      <dgm:prSet presAssocID="{765C2927-708D-414C-B16D-039C49F2E432}" presName="hierChild3" presStyleCnt="0"/>
      <dgm:spPr/>
    </dgm:pt>
  </dgm:ptLst>
  <dgm:cxnLst>
    <dgm:cxn modelId="{ABBA186F-7852-4714-B9AC-EE38ABACB9B7}" type="presOf" srcId="{39EA51CD-6846-49FB-A927-6BF287F2C6A3}" destId="{1FD853E5-75F2-49B1-BBF0-E159AE2C6DAB}" srcOrd="0" destOrd="0" presId="urn:microsoft.com/office/officeart/2005/8/layout/orgChart1"/>
    <dgm:cxn modelId="{BAE122E4-DCA5-458E-800F-F052E69B7449}" type="presOf" srcId="{AFEF5F1A-23F9-417C-B4FB-F17C4FF3D418}" destId="{CB833FAD-0FA2-4EA7-A760-10BC5CA62F13}" srcOrd="1" destOrd="0" presId="urn:microsoft.com/office/officeart/2005/8/layout/orgChart1"/>
    <dgm:cxn modelId="{951CF9D0-23F6-4E52-9A01-96046BAF6DDF}" srcId="{28C5674E-4179-43D3-8566-E9ED45B31FE0}" destId="{F21FD4EF-1455-44E8-B2E8-B331DE0CD034}" srcOrd="0" destOrd="0" parTransId="{BEE4D139-7B01-4EC8-A706-CE4C331B739F}" sibTransId="{B41ED41E-27A6-4AF1-A3C4-BCD64B9C6040}"/>
    <dgm:cxn modelId="{A14FE1CF-2BB9-4120-9072-ACD900D983BB}" type="presOf" srcId="{43163678-CB98-458A-A7DD-D92E850EF5FE}" destId="{F29A9349-4468-4193-AA34-A9DBF8D7FCA6}" srcOrd="0" destOrd="0" presId="urn:microsoft.com/office/officeart/2005/8/layout/orgChart1"/>
    <dgm:cxn modelId="{5DFD4718-B7E4-422A-973E-B03D1D1A4AB1}" srcId="{D238A1C6-590F-4171-A4EF-251112746383}" destId="{4291968D-3F77-4303-8F9A-32CF60D11820}" srcOrd="0" destOrd="0" parTransId="{0B1E1F3E-9773-4D3B-8470-128B09FAAEB2}" sibTransId="{7CA1312E-CDC1-4871-946B-43982DFC1EC6}"/>
    <dgm:cxn modelId="{422E6700-33D3-4A4D-BC0C-C45B6DC3C619}" srcId="{FDED51F5-7F0E-4957-A581-E04883E58EB6}" destId="{574F9EB8-1CFB-4EEF-8213-E58AF9943D16}" srcOrd="0" destOrd="0" parTransId="{11FDBEAB-611A-4A71-A5CA-C8DA9A54FAFB}" sibTransId="{48D5D6F4-4114-4306-844A-46DAF776B5C9}"/>
    <dgm:cxn modelId="{D15BD69E-94C9-4CC6-A90C-77CB9AEC6AEC}" type="presOf" srcId="{28C5674E-4179-43D3-8566-E9ED45B31FE0}" destId="{F120587D-6541-4263-85FA-6119F7505AD1}" srcOrd="0" destOrd="0" presId="urn:microsoft.com/office/officeart/2005/8/layout/orgChart1"/>
    <dgm:cxn modelId="{E34831DD-3648-4A8A-92EF-D46C0B40D756}" type="presOf" srcId="{AFEF5F1A-23F9-417C-B4FB-F17C4FF3D418}" destId="{20B6145D-C4CC-4063-BC41-8CDAA31BF489}" srcOrd="0" destOrd="0" presId="urn:microsoft.com/office/officeart/2005/8/layout/orgChart1"/>
    <dgm:cxn modelId="{CA955208-58A1-47A5-A2AE-948016ACD3BE}" type="presOf" srcId="{A9D06643-221D-479D-A372-08D43A0BF53F}" destId="{C9EF351B-898E-400B-90B0-37C093CB40ED}" srcOrd="1" destOrd="0" presId="urn:microsoft.com/office/officeart/2005/8/layout/orgChart1"/>
    <dgm:cxn modelId="{2DD7077A-BB0E-4904-8C62-CD5F7766CE9E}" srcId="{747C6993-9F76-412C-9855-E7C4272909B3}" destId="{765C2927-708D-414C-B16D-039C49F2E432}" srcOrd="2" destOrd="0" parTransId="{6C212072-0DBA-47A0-90A7-2CE2F65BA9E4}" sibTransId="{54A06229-A1EE-4729-97DB-4921DE5F9E69}"/>
    <dgm:cxn modelId="{89D725AD-F5F8-47A8-90F5-C7ADA1A5326E}" type="presOf" srcId="{5A0D72A9-0565-40AE-87E2-3108BC506107}" destId="{4BAB04A4-1F4B-4526-B91C-E29B50DCEA88}" srcOrd="1" destOrd="0" presId="urn:microsoft.com/office/officeart/2005/8/layout/orgChart1"/>
    <dgm:cxn modelId="{A00A4761-D4E6-45B9-A807-6AF5CFE7800F}" type="presOf" srcId="{129B4B1D-19D8-4DF8-9E4D-0B444B890B3C}" destId="{C08956DF-38EA-4F95-9FBB-BC2871CDBEB6}" srcOrd="0" destOrd="0" presId="urn:microsoft.com/office/officeart/2005/8/layout/orgChart1"/>
    <dgm:cxn modelId="{95E141CD-125A-432B-B31B-BC7591ABD170}" type="presOf" srcId="{0C7196BB-61B6-4475-8F47-DD65CD918A87}" destId="{00769449-2716-452F-9505-DD0756336F3B}" srcOrd="0" destOrd="0" presId="urn:microsoft.com/office/officeart/2005/8/layout/orgChart1"/>
    <dgm:cxn modelId="{A2DAB73D-467C-4B09-AADB-1ECB46D58C42}" type="presOf" srcId="{480F610D-54BB-41AC-92F7-50DAD2731518}" destId="{9949F8F3-A926-4193-876F-DDE0417A9350}" srcOrd="1" destOrd="0" presId="urn:microsoft.com/office/officeart/2005/8/layout/orgChart1"/>
    <dgm:cxn modelId="{5E1A72A9-D52D-4ADA-8FBD-0C70DEE6A69E}" srcId="{F887912E-8F01-4911-B9F8-4B06F679C04A}" destId="{28C5674E-4179-43D3-8566-E9ED45B31FE0}" srcOrd="0" destOrd="0" parTransId="{BC1D9321-4497-4CD1-85CC-28C921A05310}" sibTransId="{4907F66D-A502-4920-B9F2-546CC03C4E0B}"/>
    <dgm:cxn modelId="{7776B14D-546A-4F84-9969-C96F2D559C4C}" srcId="{BF239434-4493-4101-BFBC-35DCDE8AD210}" destId="{F6F2FA72-A00E-4D5A-8773-26EE50B1BFF2}" srcOrd="0" destOrd="0" parTransId="{48BED4E3-CB2F-447B-8A03-DD474DEBE49D}" sibTransId="{796D24BD-17DA-4619-B799-0383C3A42656}"/>
    <dgm:cxn modelId="{3DEAA2BC-A5DB-4F51-BEAC-D535DEA25C1F}" type="presOf" srcId="{0296DFCE-A141-4B6F-959D-88D095237DBF}" destId="{73FE099E-80B7-48CA-B15A-E7B225833A11}" srcOrd="0" destOrd="0" presId="urn:microsoft.com/office/officeart/2005/8/layout/orgChart1"/>
    <dgm:cxn modelId="{D4128E9F-E117-453D-81EC-D204E6267BF7}" type="presOf" srcId="{91CB4796-8176-4740-AD12-9E70258DEBF1}" destId="{39DBF495-A52F-4518-B7A5-EE000FFCC46E}" srcOrd="0" destOrd="0" presId="urn:microsoft.com/office/officeart/2005/8/layout/orgChart1"/>
    <dgm:cxn modelId="{CFF0C0B0-DE21-4D46-97E6-6082779CBA1E}" type="presOf" srcId="{765C2927-708D-414C-B16D-039C49F2E432}" destId="{1EAC05B6-C6E7-4C21-8631-F618ED4568AF}" srcOrd="0" destOrd="0" presId="urn:microsoft.com/office/officeart/2005/8/layout/orgChart1"/>
    <dgm:cxn modelId="{FFE7756C-72B0-4B8B-8369-11B333BF27CD}" srcId="{A9D06643-221D-479D-A372-08D43A0BF53F}" destId="{0C046310-5493-4151-B596-4619528E1714}" srcOrd="0" destOrd="0" parTransId="{43C30960-9FB5-4DB3-9998-7A5F2A42A3E8}" sibTransId="{5052E3BF-11B7-44C6-AD8C-596C7982BBB4}"/>
    <dgm:cxn modelId="{B3EBF813-753D-44A0-BB3A-2371C02D6412}" type="presOf" srcId="{889ACC82-61B9-4D45-B31E-12C01379B432}" destId="{3DC8A353-B691-4EAA-9561-61F008951DB7}" srcOrd="0" destOrd="0" presId="urn:microsoft.com/office/officeart/2005/8/layout/orgChart1"/>
    <dgm:cxn modelId="{D271A341-343C-42AE-9A0E-1EF9239DE625}" srcId="{F887912E-8F01-4911-B9F8-4B06F679C04A}" destId="{480F610D-54BB-41AC-92F7-50DAD2731518}" srcOrd="1" destOrd="0" parTransId="{2DB85B24-7916-41B2-9C63-5CA2CEA37BB7}" sibTransId="{13381346-FBDA-4DC5-AD7B-3E2E9CCB206A}"/>
    <dgm:cxn modelId="{BF2082CC-3D44-4E56-A92F-FFBC150BC93F}" srcId="{43B97BFB-8B9C-490A-A961-BF2F9E9D4799}" destId="{D238A1C6-590F-4171-A4EF-251112746383}" srcOrd="1" destOrd="0" parTransId="{34C149EF-7FC0-4D85-A3E1-E17E2F88A8AB}" sibTransId="{572429D2-D306-4777-852E-E27EC4D01CAA}"/>
    <dgm:cxn modelId="{1394A2A0-D692-407D-8498-2A0B1E2AB9D1}" srcId="{F6F2FA72-A00E-4D5A-8773-26EE50B1BFF2}" destId="{F369B72C-504D-42D8-8920-A6EADC27EDB6}" srcOrd="0" destOrd="0" parTransId="{0296DFCE-A141-4B6F-959D-88D095237DBF}" sibTransId="{838ABA5C-9452-4B2D-9585-D34F8ABFCD00}"/>
    <dgm:cxn modelId="{775FF1F9-5228-44AB-8D9E-7A9FD048F2B5}" type="presOf" srcId="{5F8B98F6-6AD9-4208-8A37-C83D04C06958}" destId="{3D581487-9531-44B8-BD2D-0914D9ABF0A5}" srcOrd="1" destOrd="0" presId="urn:microsoft.com/office/officeart/2005/8/layout/orgChart1"/>
    <dgm:cxn modelId="{73AA64FD-3BF3-483B-8415-4CF05C74EF21}" type="presOf" srcId="{43B97BFB-8B9C-490A-A961-BF2F9E9D4799}" destId="{31247ACF-ACAA-4E49-8C60-CEFE460B708B}" srcOrd="0" destOrd="0" presId="urn:microsoft.com/office/officeart/2005/8/layout/orgChart1"/>
    <dgm:cxn modelId="{7914B12F-1637-441F-A14D-291AFD795DD2}" srcId="{747C6993-9F76-412C-9855-E7C4272909B3}" destId="{85569658-7CA1-4361-B8EC-280FD3AFC515}" srcOrd="1" destOrd="0" parTransId="{7112EA19-8FC2-4330-B5E6-587A72DE4128}" sibTransId="{0A3CB629-A47A-494B-97D5-61BFB1DB0EB7}"/>
    <dgm:cxn modelId="{CD3D7474-7C3E-4BE4-81E0-F84D91AA90D8}" srcId="{85569658-7CA1-4361-B8EC-280FD3AFC515}" destId="{39EA51CD-6846-49FB-A927-6BF287F2C6A3}" srcOrd="0" destOrd="0" parTransId="{129B4B1D-19D8-4DF8-9E4D-0B444B890B3C}" sibTransId="{B206CCD9-EEAE-4438-84AB-9C4459BB6F9B}"/>
    <dgm:cxn modelId="{C45B7DA9-786B-4B5F-A8A1-5734D3B1E606}" type="presOf" srcId="{F369B72C-504D-42D8-8920-A6EADC27EDB6}" destId="{9F659BBA-0FD6-4BEE-A958-B0F8DFAF2313}" srcOrd="0" destOrd="0" presId="urn:microsoft.com/office/officeart/2005/8/layout/orgChart1"/>
    <dgm:cxn modelId="{FE650B81-5A51-426C-8CE7-EF12620153A9}" type="presOf" srcId="{71C0BFD5-68B4-43F2-A488-5595CA55E678}" destId="{2B9F66F2-CA03-4783-AC23-F0C5F71988A8}" srcOrd="0" destOrd="0" presId="urn:microsoft.com/office/officeart/2005/8/layout/orgChart1"/>
    <dgm:cxn modelId="{A9005BB0-4F77-4B5B-BD5B-1AACA2C31826}" srcId="{889ACC82-61B9-4D45-B31E-12C01379B432}" destId="{FDED51F5-7F0E-4957-A581-E04883E58EB6}" srcOrd="0" destOrd="0" parTransId="{F1F7E5A9-6D0A-41FE-BFF2-CDC4237DFC99}" sibTransId="{453FF052-861E-449F-9461-86E2E2B02B70}"/>
    <dgm:cxn modelId="{AC9E518C-9CC8-49E3-A47E-1C16B11CD1B8}" type="presOf" srcId="{D238A1C6-590F-4171-A4EF-251112746383}" destId="{6A32B682-E8AF-42AE-8743-0D19116D290A}" srcOrd="1" destOrd="0" presId="urn:microsoft.com/office/officeart/2005/8/layout/orgChart1"/>
    <dgm:cxn modelId="{642CE64E-6843-488C-99A3-01E36295C4F4}" type="presOf" srcId="{330D02B8-BBF3-4DFD-A5FA-D7F5971614DD}" destId="{32690CFF-E555-42DC-8D8A-B58BB3142B01}" srcOrd="0" destOrd="0" presId="urn:microsoft.com/office/officeart/2005/8/layout/orgChart1"/>
    <dgm:cxn modelId="{EF0C5A29-12CF-4A95-9AD8-382528C42CEC}" type="presOf" srcId="{A711F3D6-740A-4CD2-B475-44EBA75327DD}" destId="{C2AABBA5-A885-4D0D-B358-D790ACA921BF}" srcOrd="0" destOrd="0" presId="urn:microsoft.com/office/officeart/2005/8/layout/orgChart1"/>
    <dgm:cxn modelId="{06A547F8-BC28-438F-BBC0-4EB6EE3D8171}" type="presOf" srcId="{34C149EF-7FC0-4D85-A3E1-E17E2F88A8AB}" destId="{E284E08E-D8C7-407A-81E1-79EA8A8A942D}" srcOrd="0" destOrd="0" presId="urn:microsoft.com/office/officeart/2005/8/layout/orgChart1"/>
    <dgm:cxn modelId="{77246BB0-991D-4053-BEFA-55728EE25FFD}" type="presOf" srcId="{BEE4D139-7B01-4EC8-A706-CE4C331B739F}" destId="{80347F07-F255-4302-937C-03A6E458340C}" srcOrd="0" destOrd="0" presId="urn:microsoft.com/office/officeart/2005/8/layout/orgChart1"/>
    <dgm:cxn modelId="{941E31F1-392A-49E8-ADA2-76880BC59BDC}" type="presOf" srcId="{FDED51F5-7F0E-4957-A581-E04883E58EB6}" destId="{EFA69616-BE25-4E2D-B055-7AB8833782A7}" srcOrd="1" destOrd="0" presId="urn:microsoft.com/office/officeart/2005/8/layout/orgChart1"/>
    <dgm:cxn modelId="{643C33D6-EC52-4FFF-80F8-51C09F00F386}" type="presOf" srcId="{0B1E1F3E-9773-4D3B-8470-128B09FAAEB2}" destId="{50DE3E32-848C-4BA9-B170-4154ED4D6CEB}" srcOrd="0" destOrd="0" presId="urn:microsoft.com/office/officeart/2005/8/layout/orgChart1"/>
    <dgm:cxn modelId="{FD3D12C4-104E-4D54-9B56-F698ED2C1574}" srcId="{D238A1C6-590F-4171-A4EF-251112746383}" destId="{CA0030BF-5035-4595-9920-055A503045A8}" srcOrd="1" destOrd="0" parTransId="{91CB4796-8176-4740-AD12-9E70258DEBF1}" sibTransId="{5C18AA1E-41E3-40A2-A83C-88A36A21F49C}"/>
    <dgm:cxn modelId="{A599063A-363F-4399-9600-C2D5D677E92F}" type="presOf" srcId="{85569658-7CA1-4361-B8EC-280FD3AFC515}" destId="{0DF5F329-DE25-47E5-A4FF-2378DB06C0CF}" srcOrd="0" destOrd="0" presId="urn:microsoft.com/office/officeart/2005/8/layout/orgChart1"/>
    <dgm:cxn modelId="{26CD9797-4970-4529-B053-43DFA250D006}" type="presOf" srcId="{0C046310-5493-4151-B596-4619528E1714}" destId="{4724B2F7-37D2-4C3D-A02C-6AB183086645}" srcOrd="0" destOrd="0" presId="urn:microsoft.com/office/officeart/2005/8/layout/orgChart1"/>
    <dgm:cxn modelId="{044CFB1A-C35B-4C4C-9870-125838432E56}" type="presOf" srcId="{42AFFE7D-EB03-41B7-901F-21AE989BBD69}" destId="{DD94C2E7-3EE3-4571-A2D5-2018017BC164}" srcOrd="0" destOrd="0" presId="urn:microsoft.com/office/officeart/2005/8/layout/orgChart1"/>
    <dgm:cxn modelId="{DD51E91D-0727-48DB-996D-CBF870EA4E04}" type="presOf" srcId="{5A0D72A9-0565-40AE-87E2-3108BC506107}" destId="{EA64E857-2F5E-4F88-B43B-1C2C316F27CD}" srcOrd="0" destOrd="0" presId="urn:microsoft.com/office/officeart/2005/8/layout/orgChart1"/>
    <dgm:cxn modelId="{AC8B8A67-ECCA-410C-8381-268B1B13420A}" type="presOf" srcId="{149F6692-0E09-4704-85FE-59D8A7B7A081}" destId="{3722A59A-A140-460B-9C95-35AC1A103883}" srcOrd="0" destOrd="0" presId="urn:microsoft.com/office/officeart/2005/8/layout/orgChart1"/>
    <dgm:cxn modelId="{6EA2ADA6-FFC1-4763-BB60-2C324A25BA98}" type="presOf" srcId="{D238A1C6-590F-4171-A4EF-251112746383}" destId="{7FD1D682-7907-48D8-8776-E46004D2394C}" srcOrd="0" destOrd="0" presId="urn:microsoft.com/office/officeart/2005/8/layout/orgChart1"/>
    <dgm:cxn modelId="{CA1E1DAE-4271-4A56-A126-D097A7A7D011}" type="presOf" srcId="{F369B72C-504D-42D8-8920-A6EADC27EDB6}" destId="{E92C9D94-2AA9-43D6-9C17-4DF9FBEF3919}" srcOrd="1" destOrd="0" presId="urn:microsoft.com/office/officeart/2005/8/layout/orgChart1"/>
    <dgm:cxn modelId="{7D1689C9-9275-48B4-ABA3-559C9F21BFC2}" type="presOf" srcId="{480F610D-54BB-41AC-92F7-50DAD2731518}" destId="{3C722A70-571D-4C78-B173-27714B973B26}" srcOrd="0" destOrd="0" presId="urn:microsoft.com/office/officeart/2005/8/layout/orgChart1"/>
    <dgm:cxn modelId="{5E40D4AD-31C7-44B9-B2E1-B5A88F572527}" type="presOf" srcId="{125D2A8B-FBF6-4A42-B449-635B8422BD5B}" destId="{6CB152CE-4FB1-4812-BF71-44E8BC48E37D}" srcOrd="0" destOrd="0" presId="urn:microsoft.com/office/officeart/2005/8/layout/orgChart1"/>
    <dgm:cxn modelId="{77D4FB25-EDC0-4D42-A723-FC2FA5574682}" type="presOf" srcId="{574F9EB8-1CFB-4EEF-8213-E58AF9943D16}" destId="{8144B7CA-2401-460D-8C0E-D6F80AD30DB2}" srcOrd="1" destOrd="0" presId="urn:microsoft.com/office/officeart/2005/8/layout/orgChart1"/>
    <dgm:cxn modelId="{D475C36B-6344-4039-8300-62437FD82A29}" type="presOf" srcId="{5F8B98F6-6AD9-4208-8A37-C83D04C06958}" destId="{57B0FFF1-31F6-4D24-85C9-8AE90FC89A57}" srcOrd="0" destOrd="0" presId="urn:microsoft.com/office/officeart/2005/8/layout/orgChart1"/>
    <dgm:cxn modelId="{958662DA-371C-4CC9-B48B-547A0A50FCB0}" srcId="{39EA51CD-6846-49FB-A927-6BF287F2C6A3}" destId="{149F6692-0E09-4704-85FE-59D8A7B7A081}" srcOrd="0" destOrd="0" parTransId="{0C7196BB-61B6-4475-8F47-DD65CD918A87}" sibTransId="{23E3EA66-D3FF-4CFD-9D5B-082FE5DE9500}"/>
    <dgm:cxn modelId="{2EF3EB6D-8C70-4879-8A60-174F921031A1}" type="presOf" srcId="{11FDBEAB-611A-4A71-A5CA-C8DA9A54FAFB}" destId="{072E3622-2F70-4B9E-942F-12215A65BA3A}" srcOrd="0" destOrd="0" presId="urn:microsoft.com/office/officeart/2005/8/layout/orgChart1"/>
    <dgm:cxn modelId="{2BBEB30B-F91A-487D-B24F-B51DDA1C0A02}" srcId="{399A2941-FF12-4B97-92D5-3AA419E2F558}" destId="{F887912E-8F01-4911-B9F8-4B06F679C04A}" srcOrd="0" destOrd="0" parTransId="{89DA71FF-14D0-495B-BC90-CB9C77B6E690}" sibTransId="{DA7AAC06-B162-4A77-9746-6D21D55BFDD8}"/>
    <dgm:cxn modelId="{837FF639-2729-4BCE-83E5-8C915BBFE22F}" type="presOf" srcId="{91DDD99D-CB29-4EB0-AEB7-82D72A2439BF}" destId="{F313E11B-00EF-4074-96C0-6F98EF519F77}" srcOrd="0" destOrd="0" presId="urn:microsoft.com/office/officeart/2005/8/layout/orgChart1"/>
    <dgm:cxn modelId="{6873552F-6536-4CCE-BD33-9679DD08A0EE}" type="presOf" srcId="{0C046310-5493-4151-B596-4619528E1714}" destId="{9AEE09B9-5AEF-4F05-962F-1F27190625C8}" srcOrd="1" destOrd="0" presId="urn:microsoft.com/office/officeart/2005/8/layout/orgChart1"/>
    <dgm:cxn modelId="{B9488B7D-3D5C-4922-A07C-C89B1EAA32FB}" type="presOf" srcId="{43C30960-9FB5-4DB3-9998-7A5F2A42A3E8}" destId="{57E5409C-885B-4DE6-B699-79E12CEBB9E5}" srcOrd="0" destOrd="0" presId="urn:microsoft.com/office/officeart/2005/8/layout/orgChart1"/>
    <dgm:cxn modelId="{4EB28F8F-C25A-4ACA-A561-E35A21CEAC7D}" type="presOf" srcId="{4291968D-3F77-4303-8F9A-32CF60D11820}" destId="{14F5096D-C033-4BF1-8A6F-81E878EC1FD3}" srcOrd="1" destOrd="0" presId="urn:microsoft.com/office/officeart/2005/8/layout/orgChart1"/>
    <dgm:cxn modelId="{8DEB9945-0AAE-4C71-B52C-1A82D1B2A59F}" srcId="{AFEF5F1A-23F9-417C-B4FB-F17C4FF3D418}" destId="{399A2941-FF12-4B97-92D5-3AA419E2F558}" srcOrd="0" destOrd="0" parTransId="{A711F3D6-740A-4CD2-B475-44EBA75327DD}" sibTransId="{4C7A7D96-3C51-4D9F-8E52-0151515F33DA}"/>
    <dgm:cxn modelId="{24971639-B37F-4B4F-9233-DD2859159155}" type="presOf" srcId="{F6F2FA72-A00E-4D5A-8773-26EE50B1BFF2}" destId="{B10EE799-E2FB-49B5-95CC-4FBE386DDABF}" srcOrd="1" destOrd="0" presId="urn:microsoft.com/office/officeart/2005/8/layout/orgChart1"/>
    <dgm:cxn modelId="{1483C629-2BC3-497F-B0F1-8F099CCCDC18}" srcId="{149F6692-0E09-4704-85FE-59D8A7B7A081}" destId="{43B97BFB-8B9C-490A-A961-BF2F9E9D4799}" srcOrd="0" destOrd="0" parTransId="{330D02B8-BBF3-4DFD-A5FA-D7F5971614DD}" sibTransId="{193412BC-4B90-4B58-B2F5-F8031C594BE1}"/>
    <dgm:cxn modelId="{B6EE75B3-79F1-47D1-84F7-4C38A517C78E}" type="presOf" srcId="{42AFFE7D-EB03-41B7-901F-21AE989BBD69}" destId="{4208537F-1D3C-4295-9659-50DACA2099E1}" srcOrd="1" destOrd="0" presId="urn:microsoft.com/office/officeart/2005/8/layout/orgChart1"/>
    <dgm:cxn modelId="{97573612-8D8F-43BE-82EA-2071E07EEDC2}" type="presOf" srcId="{F3B41F51-7CBA-4CC6-9AB3-3F7C9965BDB6}" destId="{58A44669-EC10-4B6F-A96A-ADBAFB249F42}" srcOrd="0" destOrd="0" presId="urn:microsoft.com/office/officeart/2005/8/layout/orgChart1"/>
    <dgm:cxn modelId="{61CC8677-4ED5-4781-9E0C-82A04DA59585}" type="presOf" srcId="{9E314017-4C71-4906-868C-B5A133E99F5A}" destId="{5D2F0FF4-F974-4FDA-91E7-28B1F685D888}" srcOrd="0" destOrd="0" presId="urn:microsoft.com/office/officeart/2005/8/layout/orgChart1"/>
    <dgm:cxn modelId="{836E16C2-0181-4334-AC67-0BE4C0E09880}" srcId="{CA0030BF-5035-4595-9920-055A503045A8}" destId="{5A0D72A9-0565-40AE-87E2-3108BC506107}" srcOrd="0" destOrd="0" parTransId="{71C0BFD5-68B4-43F2-A488-5595CA55E678}" sibTransId="{46C28964-64F4-406C-8B5A-F38D99B6466B}"/>
    <dgm:cxn modelId="{75022ADE-FEDB-4A8E-AAA6-472ABD18B821}" srcId="{43B97BFB-8B9C-490A-A961-BF2F9E9D4799}" destId="{889ACC82-61B9-4D45-B31E-12C01379B432}" srcOrd="2" destOrd="0" parTransId="{9E6AC1FA-017B-4856-874C-3B611B83D530}" sibTransId="{F9BF1FFE-60AB-42DD-B3F3-F16F725740B4}"/>
    <dgm:cxn modelId="{1C7364E2-F7AB-4661-9A06-15F7FCFEB3EE}" type="presOf" srcId="{9E6AC1FA-017B-4856-874C-3B611B83D530}" destId="{B5B45645-CBA3-4B98-8142-0CBFA28D5BA0}" srcOrd="0" destOrd="0" presId="urn:microsoft.com/office/officeart/2005/8/layout/orgChart1"/>
    <dgm:cxn modelId="{81F188E7-2507-4484-AE74-FCBAFF269930}" type="presOf" srcId="{F887912E-8F01-4911-B9F8-4B06F679C04A}" destId="{7CACCDE7-BD0D-4262-AAC9-CA1A91CC73AD}" srcOrd="1" destOrd="0" presId="urn:microsoft.com/office/officeart/2005/8/layout/orgChart1"/>
    <dgm:cxn modelId="{41EC4D7F-8FF9-48C0-9980-8B6DD9721E2B}" srcId="{F21FD4EF-1455-44E8-B2E8-B331DE0CD034}" destId="{5F8B98F6-6AD9-4208-8A37-C83D04C06958}" srcOrd="0" destOrd="0" parTransId="{43163678-CB98-458A-A7DD-D92E850EF5FE}" sibTransId="{61787E34-0C9B-4180-A61C-512681C8F064}"/>
    <dgm:cxn modelId="{144716B5-739B-4576-89B4-181518576110}" type="presOf" srcId="{F1F7E5A9-6D0A-41FE-BFF2-CDC4237DFC99}" destId="{F0FA9ED6-E3BA-427B-9336-EE5339B6126B}" srcOrd="0" destOrd="0" presId="urn:microsoft.com/office/officeart/2005/8/layout/orgChart1"/>
    <dgm:cxn modelId="{934F49C3-144C-4737-8EAA-8C583283A6F7}" type="presOf" srcId="{43B97BFB-8B9C-490A-A961-BF2F9E9D4799}" destId="{1F9388B0-1F02-4CA8-BC3D-CC49048BED9F}" srcOrd="1" destOrd="0" presId="urn:microsoft.com/office/officeart/2005/8/layout/orgChart1"/>
    <dgm:cxn modelId="{762CF125-10E6-4649-8A79-633B21414F9D}" type="presOf" srcId="{889ACC82-61B9-4D45-B31E-12C01379B432}" destId="{AD64D657-EFBB-4513-BC6C-B93C65B592F6}" srcOrd="1" destOrd="0" presId="urn:microsoft.com/office/officeart/2005/8/layout/orgChart1"/>
    <dgm:cxn modelId="{50A74A2A-0058-4858-B3E2-0278DCEADDCF}" srcId="{28C5674E-4179-43D3-8566-E9ED45B31FE0}" destId="{A9D06643-221D-479D-A372-08D43A0BF53F}" srcOrd="1" destOrd="0" parTransId="{F3B41F51-7CBA-4CC6-9AB3-3F7C9965BDB6}" sibTransId="{939E3619-53BB-47DA-9FAC-95BEA3237232}"/>
    <dgm:cxn modelId="{43316EB3-87E9-4595-AA16-3F9111A50B47}" type="presOf" srcId="{F21FD4EF-1455-44E8-B2E8-B331DE0CD034}" destId="{9C2000E0-2D1E-4913-AD9C-2E923DDBCC0E}" srcOrd="0" destOrd="0" presId="urn:microsoft.com/office/officeart/2005/8/layout/orgChart1"/>
    <dgm:cxn modelId="{78A52895-6C4B-42BF-8502-EBA17FA12AD9}" type="presOf" srcId="{765C2927-708D-414C-B16D-039C49F2E432}" destId="{499E581C-F506-46F5-AEF4-25E8C1CC498A}" srcOrd="1" destOrd="0" presId="urn:microsoft.com/office/officeart/2005/8/layout/orgChart1"/>
    <dgm:cxn modelId="{68530350-EA87-4180-BEB2-B9E121EA0AB8}" srcId="{747C6993-9F76-412C-9855-E7C4272909B3}" destId="{125D2A8B-FBF6-4A42-B449-635B8422BD5B}" srcOrd="0" destOrd="0" parTransId="{48829AC5-B811-4E36-A66E-35367A156E71}" sibTransId="{566B9A81-E76C-49BB-8EAC-B4C27201F2B4}"/>
    <dgm:cxn modelId="{BBC81D47-24B1-45A0-B053-D7DE417CECD4}" type="presOf" srcId="{89DA71FF-14D0-495B-BC90-CB9C77B6E690}" destId="{A2A1649A-EBAF-4552-9092-3C7948B7067C}" srcOrd="0" destOrd="0" presId="urn:microsoft.com/office/officeart/2005/8/layout/orgChart1"/>
    <dgm:cxn modelId="{0D1E7A4B-F189-431A-90FA-2243A407BBE4}" type="presOf" srcId="{FDED51F5-7F0E-4957-A581-E04883E58EB6}" destId="{7C136B20-FAFB-4232-8287-7C55A079261C}" srcOrd="0" destOrd="0" presId="urn:microsoft.com/office/officeart/2005/8/layout/orgChart1"/>
    <dgm:cxn modelId="{13F0B5B3-D629-46D6-B60C-82D679840535}" srcId="{4291968D-3F77-4303-8F9A-32CF60D11820}" destId="{42AFFE7D-EB03-41B7-901F-21AE989BBD69}" srcOrd="0" destOrd="0" parTransId="{192D1345-184B-4584-A77B-1DD4778AB33F}" sibTransId="{A181A0B8-EF49-4263-B9C0-1C7EF31452CC}"/>
    <dgm:cxn modelId="{E05853AE-585F-4F82-BD2E-0232C6601A2B}" type="presOf" srcId="{28C5674E-4179-43D3-8566-E9ED45B31FE0}" destId="{3248442A-0650-4C94-A5C8-D6CA91B4C13C}" srcOrd="1" destOrd="0" presId="urn:microsoft.com/office/officeart/2005/8/layout/orgChart1"/>
    <dgm:cxn modelId="{64F1F50D-7154-4CA1-A0B7-13110F027CD0}" type="presOf" srcId="{48BED4E3-CB2F-447B-8A03-DD474DEBE49D}" destId="{38686092-53B4-4331-98B0-9AC9716B6B36}" srcOrd="0" destOrd="0" presId="urn:microsoft.com/office/officeart/2005/8/layout/orgChart1"/>
    <dgm:cxn modelId="{9D6473C4-CEAD-4D76-A8FE-4D7E970F5F8C}" type="presOf" srcId="{BF239434-4493-4101-BFBC-35DCDE8AD210}" destId="{2838E969-B379-46B1-847A-59B6A65F68E9}" srcOrd="0" destOrd="0" presId="urn:microsoft.com/office/officeart/2005/8/layout/orgChart1"/>
    <dgm:cxn modelId="{9E2FE0F8-3540-43E0-BACD-E1D6C84D78A9}" type="presOf" srcId="{A9D06643-221D-479D-A372-08D43A0BF53F}" destId="{DF0A6757-C417-4557-8C94-DDF9A45FC060}" srcOrd="0" destOrd="0" presId="urn:microsoft.com/office/officeart/2005/8/layout/orgChart1"/>
    <dgm:cxn modelId="{DA1BE009-81EB-46EB-BAF2-A01BD697C7F2}" type="presOf" srcId="{125D2A8B-FBF6-4A42-B449-635B8422BD5B}" destId="{931939CE-4604-464C-BF2E-DAF3D4E1B49E}" srcOrd="1" destOrd="0" presId="urn:microsoft.com/office/officeart/2005/8/layout/orgChart1"/>
    <dgm:cxn modelId="{C3A00E70-B9EA-4E1A-A81F-8224FD350E29}" type="presOf" srcId="{CA0030BF-5035-4595-9920-055A503045A8}" destId="{9953EB78-EDF8-48B1-9E60-EA73FBC18223}" srcOrd="0" destOrd="0" presId="urn:microsoft.com/office/officeart/2005/8/layout/orgChart1"/>
    <dgm:cxn modelId="{1CB7C6B1-6E95-47C2-AC4A-6EC07FDDEEBA}" type="presOf" srcId="{399A2941-FF12-4B97-92D5-3AA419E2F558}" destId="{516B1026-B008-4F6E-8421-B6E316333548}" srcOrd="0" destOrd="0" presId="urn:microsoft.com/office/officeart/2005/8/layout/orgChart1"/>
    <dgm:cxn modelId="{F0C4BA61-7F5F-4C31-9F03-8161B76FF3E5}" srcId="{43B97BFB-8B9C-490A-A961-BF2F9E9D4799}" destId="{AFEF5F1A-23F9-417C-B4FB-F17C4FF3D418}" srcOrd="0" destOrd="0" parTransId="{9E314017-4C71-4906-868C-B5A133E99F5A}" sibTransId="{B066CA9E-C06E-4C83-9D01-A9975FB9000B}"/>
    <dgm:cxn modelId="{4F20685F-9BF4-45C1-8792-639AFB47301A}" type="presOf" srcId="{399A2941-FF12-4B97-92D5-3AA419E2F558}" destId="{B652749A-CF55-4461-BBCA-9F8729984B97}" srcOrd="1" destOrd="0" presId="urn:microsoft.com/office/officeart/2005/8/layout/orgChart1"/>
    <dgm:cxn modelId="{1864CB4F-6AD0-4194-BF12-D7F0B01066CD}" type="presOf" srcId="{F6F2FA72-A00E-4D5A-8773-26EE50B1BFF2}" destId="{DF6A8BF3-E0F5-4886-A934-2D795521C728}" srcOrd="0" destOrd="0" presId="urn:microsoft.com/office/officeart/2005/8/layout/orgChart1"/>
    <dgm:cxn modelId="{3D007EF7-C026-4447-8073-74DEAF30989C}" type="presOf" srcId="{4291968D-3F77-4303-8F9A-32CF60D11820}" destId="{0B36946E-CBB1-4365-9A75-AD11F2738B11}" srcOrd="0" destOrd="0" presId="urn:microsoft.com/office/officeart/2005/8/layout/orgChart1"/>
    <dgm:cxn modelId="{C9A6C4D5-CBF1-4BB4-AEE3-AECB695011B2}" type="presOf" srcId="{747C6993-9F76-412C-9855-E7C4272909B3}" destId="{0AC6144B-201B-4684-961A-103D85989A6B}" srcOrd="0" destOrd="0" presId="urn:microsoft.com/office/officeart/2005/8/layout/orgChart1"/>
    <dgm:cxn modelId="{969E0A82-DCCE-4488-8E7F-FB57EF51E01C}" type="presOf" srcId="{F887912E-8F01-4911-B9F8-4B06F679C04A}" destId="{1C12CE2B-8E14-4492-A181-7D29086A94BA}" srcOrd="0" destOrd="0" presId="urn:microsoft.com/office/officeart/2005/8/layout/orgChart1"/>
    <dgm:cxn modelId="{5FA93FA6-3313-4133-A85E-3F9F07DA4BD9}" type="presOf" srcId="{574F9EB8-1CFB-4EEF-8213-E58AF9943D16}" destId="{DA515C50-0A0D-4394-8B15-5C6CB8F74F43}" srcOrd="0" destOrd="0" presId="urn:microsoft.com/office/officeart/2005/8/layout/orgChart1"/>
    <dgm:cxn modelId="{288D9036-8D54-4244-AD8D-16104051CA82}" type="presOf" srcId="{F21FD4EF-1455-44E8-B2E8-B331DE0CD034}" destId="{EAEB04CE-ED99-4C25-8442-DC4952D38EFE}" srcOrd="1" destOrd="0" presId="urn:microsoft.com/office/officeart/2005/8/layout/orgChart1"/>
    <dgm:cxn modelId="{A1F843E7-65CB-4B7F-90C8-B17865377DC2}" type="presOf" srcId="{2DB85B24-7916-41B2-9C63-5CA2CEA37BB7}" destId="{AC90E96C-DE5A-401A-BDE4-EE34DE385F54}" srcOrd="0" destOrd="0" presId="urn:microsoft.com/office/officeart/2005/8/layout/orgChart1"/>
    <dgm:cxn modelId="{E66B2272-7CF3-4D69-8A33-795ED55F80CC}" type="presOf" srcId="{149F6692-0E09-4704-85FE-59D8A7B7A081}" destId="{E3DA3624-4D3B-42A1-A2E5-1D052D7A834C}" srcOrd="1" destOrd="0" presId="urn:microsoft.com/office/officeart/2005/8/layout/orgChart1"/>
    <dgm:cxn modelId="{445A52C6-A698-4161-A05E-B4EFB4A0F135}" type="presOf" srcId="{85569658-7CA1-4361-B8EC-280FD3AFC515}" destId="{0F9A3E40-A948-4B6A-A551-5A49B418649D}" srcOrd="1" destOrd="0" presId="urn:microsoft.com/office/officeart/2005/8/layout/orgChart1"/>
    <dgm:cxn modelId="{D48A2FBB-4D2C-4DE2-80B2-095E3B311BDB}" type="presOf" srcId="{192D1345-184B-4584-A77B-1DD4778AB33F}" destId="{484D7D86-1717-4CC7-A4F3-8BF01A3D5B61}" srcOrd="0" destOrd="0" presId="urn:microsoft.com/office/officeart/2005/8/layout/orgChart1"/>
    <dgm:cxn modelId="{156CB752-BD35-4207-9492-DA6752827289}" srcId="{480F610D-54BB-41AC-92F7-50DAD2731518}" destId="{BF239434-4493-4101-BFBC-35DCDE8AD210}" srcOrd="0" destOrd="0" parTransId="{91DDD99D-CB29-4EB0-AEB7-82D72A2439BF}" sibTransId="{9E959D21-75CD-4A8B-97CA-067A79DF4A55}"/>
    <dgm:cxn modelId="{04D01798-2E8F-4C84-B9E6-3CF2E1196212}" type="presOf" srcId="{BC1D9321-4497-4CD1-85CC-28C921A05310}" destId="{7C315BA0-DF81-490B-A134-2F149BC04A1E}" srcOrd="0" destOrd="0" presId="urn:microsoft.com/office/officeart/2005/8/layout/orgChart1"/>
    <dgm:cxn modelId="{C8FB3D6C-EC2A-42CD-93ED-262A24FBCC62}" type="presOf" srcId="{BF239434-4493-4101-BFBC-35DCDE8AD210}" destId="{E4471D00-72C9-4BEE-BE58-0DFECE292C77}" srcOrd="1" destOrd="0" presId="urn:microsoft.com/office/officeart/2005/8/layout/orgChart1"/>
    <dgm:cxn modelId="{3E49F6A7-B5CD-467C-AAE2-4A0195C5A618}" type="presOf" srcId="{CA0030BF-5035-4595-9920-055A503045A8}" destId="{4CA69AC0-E575-4535-B028-A7386420CCA5}" srcOrd="1" destOrd="0" presId="urn:microsoft.com/office/officeart/2005/8/layout/orgChart1"/>
    <dgm:cxn modelId="{002CC58C-4096-434B-BA6C-827F8A65B32B}" type="presOf" srcId="{39EA51CD-6846-49FB-A927-6BF287F2C6A3}" destId="{45BB0068-297E-48AF-BA43-777815E8999C}" srcOrd="1" destOrd="0" presId="urn:microsoft.com/office/officeart/2005/8/layout/orgChart1"/>
    <dgm:cxn modelId="{E90A2507-9C23-4CF1-A8E7-2674C416FE9E}" type="presParOf" srcId="{0AC6144B-201B-4684-961A-103D85989A6B}" destId="{B2DC1840-171F-45B5-AE8D-545D52717841}" srcOrd="0" destOrd="0" presId="urn:microsoft.com/office/officeart/2005/8/layout/orgChart1"/>
    <dgm:cxn modelId="{9A903C1F-0C5F-4AEF-A183-1586BD88FEE7}" type="presParOf" srcId="{B2DC1840-171F-45B5-AE8D-545D52717841}" destId="{6E337DC6-A9A5-4E7F-B173-8EEE1FA4B0B2}" srcOrd="0" destOrd="0" presId="urn:microsoft.com/office/officeart/2005/8/layout/orgChart1"/>
    <dgm:cxn modelId="{E5DF12A7-0DF4-43A5-A19E-7F820D9620E8}" type="presParOf" srcId="{6E337DC6-A9A5-4E7F-B173-8EEE1FA4B0B2}" destId="{6CB152CE-4FB1-4812-BF71-44E8BC48E37D}" srcOrd="0" destOrd="0" presId="urn:microsoft.com/office/officeart/2005/8/layout/orgChart1"/>
    <dgm:cxn modelId="{BBC3B13F-A519-4DB9-AA0B-106BA4A12568}" type="presParOf" srcId="{6E337DC6-A9A5-4E7F-B173-8EEE1FA4B0B2}" destId="{931939CE-4604-464C-BF2E-DAF3D4E1B49E}" srcOrd="1" destOrd="0" presId="urn:microsoft.com/office/officeart/2005/8/layout/orgChart1"/>
    <dgm:cxn modelId="{2DA91D4D-480F-4978-9CA8-30A21B42CB65}" type="presParOf" srcId="{B2DC1840-171F-45B5-AE8D-545D52717841}" destId="{10E712BE-120F-421B-8B57-E498212D9DAF}" srcOrd="1" destOrd="0" presId="urn:microsoft.com/office/officeart/2005/8/layout/orgChart1"/>
    <dgm:cxn modelId="{376D9681-E034-412C-9985-1B3A877E4FC8}" type="presParOf" srcId="{B2DC1840-171F-45B5-AE8D-545D52717841}" destId="{11608777-B97D-4CDF-B631-CBD66BC4D648}" srcOrd="2" destOrd="0" presId="urn:microsoft.com/office/officeart/2005/8/layout/orgChart1"/>
    <dgm:cxn modelId="{C3274B9C-59B4-44A2-90B4-B887DD2FDB75}" type="presParOf" srcId="{0AC6144B-201B-4684-961A-103D85989A6B}" destId="{C3CF59B1-274C-4ECE-9E1F-C7193B4B9AD1}" srcOrd="1" destOrd="0" presId="urn:microsoft.com/office/officeart/2005/8/layout/orgChart1"/>
    <dgm:cxn modelId="{F3D68BC7-6990-478A-96C6-0728E3003846}" type="presParOf" srcId="{C3CF59B1-274C-4ECE-9E1F-C7193B4B9AD1}" destId="{6F0367A7-A165-4FC8-B3EC-7AA831048072}" srcOrd="0" destOrd="0" presId="urn:microsoft.com/office/officeart/2005/8/layout/orgChart1"/>
    <dgm:cxn modelId="{702CFD36-F7C5-4876-9727-043B80A2C190}" type="presParOf" srcId="{6F0367A7-A165-4FC8-B3EC-7AA831048072}" destId="{0DF5F329-DE25-47E5-A4FF-2378DB06C0CF}" srcOrd="0" destOrd="0" presId="urn:microsoft.com/office/officeart/2005/8/layout/orgChart1"/>
    <dgm:cxn modelId="{6F8B6CF3-CAFF-4C15-850D-6ECF1399997E}" type="presParOf" srcId="{6F0367A7-A165-4FC8-B3EC-7AA831048072}" destId="{0F9A3E40-A948-4B6A-A551-5A49B418649D}" srcOrd="1" destOrd="0" presId="urn:microsoft.com/office/officeart/2005/8/layout/orgChart1"/>
    <dgm:cxn modelId="{876B01BB-A66F-4447-B783-334C6D70FDA8}" type="presParOf" srcId="{C3CF59B1-274C-4ECE-9E1F-C7193B4B9AD1}" destId="{1067BF7F-9B1A-43D8-AC9A-1B728169A8A3}" srcOrd="1" destOrd="0" presId="urn:microsoft.com/office/officeart/2005/8/layout/orgChart1"/>
    <dgm:cxn modelId="{E32D89A5-B047-4E1B-AC42-D963A2D630CB}" type="presParOf" srcId="{1067BF7F-9B1A-43D8-AC9A-1B728169A8A3}" destId="{C08956DF-38EA-4F95-9FBB-BC2871CDBEB6}" srcOrd="0" destOrd="0" presId="urn:microsoft.com/office/officeart/2005/8/layout/orgChart1"/>
    <dgm:cxn modelId="{5A5B906F-650D-4261-B54A-C4DE9F101CD0}" type="presParOf" srcId="{1067BF7F-9B1A-43D8-AC9A-1B728169A8A3}" destId="{05DB7B47-BC77-49F9-8707-088FE3DDE775}" srcOrd="1" destOrd="0" presId="urn:microsoft.com/office/officeart/2005/8/layout/orgChart1"/>
    <dgm:cxn modelId="{B6BD80CE-71CE-411B-863A-C2AE79919B9A}" type="presParOf" srcId="{05DB7B47-BC77-49F9-8707-088FE3DDE775}" destId="{EED37744-711C-444C-9080-8E30DF8197EA}" srcOrd="0" destOrd="0" presId="urn:microsoft.com/office/officeart/2005/8/layout/orgChart1"/>
    <dgm:cxn modelId="{A00FF163-EA05-47AF-892D-1AAC3DE204FB}" type="presParOf" srcId="{EED37744-711C-444C-9080-8E30DF8197EA}" destId="{1FD853E5-75F2-49B1-BBF0-E159AE2C6DAB}" srcOrd="0" destOrd="0" presId="urn:microsoft.com/office/officeart/2005/8/layout/orgChart1"/>
    <dgm:cxn modelId="{6D09C253-5165-40ED-AB44-54449F118BA1}" type="presParOf" srcId="{EED37744-711C-444C-9080-8E30DF8197EA}" destId="{45BB0068-297E-48AF-BA43-777815E8999C}" srcOrd="1" destOrd="0" presId="urn:microsoft.com/office/officeart/2005/8/layout/orgChart1"/>
    <dgm:cxn modelId="{0EDDFB07-C17E-4608-A31B-378F87118658}" type="presParOf" srcId="{05DB7B47-BC77-49F9-8707-088FE3DDE775}" destId="{B5804111-1CFE-42A7-9D58-7EA2D66C4E88}" srcOrd="1" destOrd="0" presId="urn:microsoft.com/office/officeart/2005/8/layout/orgChart1"/>
    <dgm:cxn modelId="{ADA41A73-008D-43C9-9F01-9C915B936E31}" type="presParOf" srcId="{B5804111-1CFE-42A7-9D58-7EA2D66C4E88}" destId="{00769449-2716-452F-9505-DD0756336F3B}" srcOrd="0" destOrd="0" presId="urn:microsoft.com/office/officeart/2005/8/layout/orgChart1"/>
    <dgm:cxn modelId="{DA0407D4-20BA-4AEE-85CB-AD6ED3134B81}" type="presParOf" srcId="{B5804111-1CFE-42A7-9D58-7EA2D66C4E88}" destId="{4FA4EBDB-BE85-4144-AB18-632259E96C05}" srcOrd="1" destOrd="0" presId="urn:microsoft.com/office/officeart/2005/8/layout/orgChart1"/>
    <dgm:cxn modelId="{E13FACA7-D1BC-4786-9A23-4CF0763F9797}" type="presParOf" srcId="{4FA4EBDB-BE85-4144-AB18-632259E96C05}" destId="{0AB3E0CD-5660-40E8-A379-A1B00F6C9008}" srcOrd="0" destOrd="0" presId="urn:microsoft.com/office/officeart/2005/8/layout/orgChart1"/>
    <dgm:cxn modelId="{D31F7C5A-40E8-4E14-9F67-A9172713C3E2}" type="presParOf" srcId="{0AB3E0CD-5660-40E8-A379-A1B00F6C9008}" destId="{3722A59A-A140-460B-9C95-35AC1A103883}" srcOrd="0" destOrd="0" presId="urn:microsoft.com/office/officeart/2005/8/layout/orgChart1"/>
    <dgm:cxn modelId="{7148C8B9-7C41-4BA0-AD4F-840619A541A9}" type="presParOf" srcId="{0AB3E0CD-5660-40E8-A379-A1B00F6C9008}" destId="{E3DA3624-4D3B-42A1-A2E5-1D052D7A834C}" srcOrd="1" destOrd="0" presId="urn:microsoft.com/office/officeart/2005/8/layout/orgChart1"/>
    <dgm:cxn modelId="{8293C279-C30A-4F03-86DB-EE3AFF86C76F}" type="presParOf" srcId="{4FA4EBDB-BE85-4144-AB18-632259E96C05}" destId="{BDBA1638-CBB7-440B-AA79-2B9BA90AFD8D}" srcOrd="1" destOrd="0" presId="urn:microsoft.com/office/officeart/2005/8/layout/orgChart1"/>
    <dgm:cxn modelId="{93D87B44-C379-49A5-B4AA-E1108A31379F}" type="presParOf" srcId="{BDBA1638-CBB7-440B-AA79-2B9BA90AFD8D}" destId="{32690CFF-E555-42DC-8D8A-B58BB3142B01}" srcOrd="0" destOrd="0" presId="urn:microsoft.com/office/officeart/2005/8/layout/orgChart1"/>
    <dgm:cxn modelId="{063F87BB-0FB1-486A-8C31-56B4175BA79C}" type="presParOf" srcId="{BDBA1638-CBB7-440B-AA79-2B9BA90AFD8D}" destId="{A3AC749D-9D01-4073-A117-8864372EA2D2}" srcOrd="1" destOrd="0" presId="urn:microsoft.com/office/officeart/2005/8/layout/orgChart1"/>
    <dgm:cxn modelId="{970CBAF4-ECBE-4862-BBB1-B07F793AE804}" type="presParOf" srcId="{A3AC749D-9D01-4073-A117-8864372EA2D2}" destId="{FAEBA460-3C9E-4E0B-A32A-5ADB469D70F6}" srcOrd="0" destOrd="0" presId="urn:microsoft.com/office/officeart/2005/8/layout/orgChart1"/>
    <dgm:cxn modelId="{296BCA03-EB5D-44E0-8CF5-56F9B4FC263A}" type="presParOf" srcId="{FAEBA460-3C9E-4E0B-A32A-5ADB469D70F6}" destId="{31247ACF-ACAA-4E49-8C60-CEFE460B708B}" srcOrd="0" destOrd="0" presId="urn:microsoft.com/office/officeart/2005/8/layout/orgChart1"/>
    <dgm:cxn modelId="{038EE242-1059-4E20-BA85-C049CF926E3E}" type="presParOf" srcId="{FAEBA460-3C9E-4E0B-A32A-5ADB469D70F6}" destId="{1F9388B0-1F02-4CA8-BC3D-CC49048BED9F}" srcOrd="1" destOrd="0" presId="urn:microsoft.com/office/officeart/2005/8/layout/orgChart1"/>
    <dgm:cxn modelId="{0489999A-9856-4AB6-81AD-93F487AB0864}" type="presParOf" srcId="{A3AC749D-9D01-4073-A117-8864372EA2D2}" destId="{E8973C4D-0273-4854-802F-933281C19525}" srcOrd="1" destOrd="0" presId="urn:microsoft.com/office/officeart/2005/8/layout/orgChart1"/>
    <dgm:cxn modelId="{8DE86B30-F146-4FB6-BDAF-52AB979AE8D0}" type="presParOf" srcId="{E8973C4D-0273-4854-802F-933281C19525}" destId="{5D2F0FF4-F974-4FDA-91E7-28B1F685D888}" srcOrd="0" destOrd="0" presId="urn:microsoft.com/office/officeart/2005/8/layout/orgChart1"/>
    <dgm:cxn modelId="{46F2E5D8-5D5F-4073-A6A3-A97AC0839165}" type="presParOf" srcId="{E8973C4D-0273-4854-802F-933281C19525}" destId="{60388F0F-08B8-4F3C-B48A-7D65321C764F}" srcOrd="1" destOrd="0" presId="urn:microsoft.com/office/officeart/2005/8/layout/orgChart1"/>
    <dgm:cxn modelId="{EAFFBC38-3C3F-45EA-925E-05BC6DA734C2}" type="presParOf" srcId="{60388F0F-08B8-4F3C-B48A-7D65321C764F}" destId="{9182DB26-7A23-4C6A-B1FD-5B01CE412109}" srcOrd="0" destOrd="0" presId="urn:microsoft.com/office/officeart/2005/8/layout/orgChart1"/>
    <dgm:cxn modelId="{28B3AB2C-175E-4CFE-824A-59D303AB0B11}" type="presParOf" srcId="{9182DB26-7A23-4C6A-B1FD-5B01CE412109}" destId="{20B6145D-C4CC-4063-BC41-8CDAA31BF489}" srcOrd="0" destOrd="0" presId="urn:microsoft.com/office/officeart/2005/8/layout/orgChart1"/>
    <dgm:cxn modelId="{1C54D533-FE5A-4119-871A-0429B5BB5DEA}" type="presParOf" srcId="{9182DB26-7A23-4C6A-B1FD-5B01CE412109}" destId="{CB833FAD-0FA2-4EA7-A760-10BC5CA62F13}" srcOrd="1" destOrd="0" presId="urn:microsoft.com/office/officeart/2005/8/layout/orgChart1"/>
    <dgm:cxn modelId="{07DA6C39-D1A1-47FA-B6D5-DB219DA3129E}" type="presParOf" srcId="{60388F0F-08B8-4F3C-B48A-7D65321C764F}" destId="{A0EC6DF6-F02F-46C2-8750-A892BB5FA9D2}" srcOrd="1" destOrd="0" presId="urn:microsoft.com/office/officeart/2005/8/layout/orgChart1"/>
    <dgm:cxn modelId="{95D1F271-0708-4EC5-8137-46C55C1319A0}" type="presParOf" srcId="{A0EC6DF6-F02F-46C2-8750-A892BB5FA9D2}" destId="{C2AABBA5-A885-4D0D-B358-D790ACA921BF}" srcOrd="0" destOrd="0" presId="urn:microsoft.com/office/officeart/2005/8/layout/orgChart1"/>
    <dgm:cxn modelId="{2A037423-0697-463E-8A86-C0EED19D9971}" type="presParOf" srcId="{A0EC6DF6-F02F-46C2-8750-A892BB5FA9D2}" destId="{56FD614E-ED85-4B28-BEF8-ED89993EEC58}" srcOrd="1" destOrd="0" presId="urn:microsoft.com/office/officeart/2005/8/layout/orgChart1"/>
    <dgm:cxn modelId="{67D9BDA9-40ED-4BB5-A54F-F8C3D72A93E3}" type="presParOf" srcId="{56FD614E-ED85-4B28-BEF8-ED89993EEC58}" destId="{61C41E26-7065-4030-92B6-76687C7BBB0F}" srcOrd="0" destOrd="0" presId="urn:microsoft.com/office/officeart/2005/8/layout/orgChart1"/>
    <dgm:cxn modelId="{23F146DA-E6B0-4608-962C-21090621E001}" type="presParOf" srcId="{61C41E26-7065-4030-92B6-76687C7BBB0F}" destId="{516B1026-B008-4F6E-8421-B6E316333548}" srcOrd="0" destOrd="0" presId="urn:microsoft.com/office/officeart/2005/8/layout/orgChart1"/>
    <dgm:cxn modelId="{3B5F10A3-2365-43AA-B511-8061C233606C}" type="presParOf" srcId="{61C41E26-7065-4030-92B6-76687C7BBB0F}" destId="{B652749A-CF55-4461-BBCA-9F8729984B97}" srcOrd="1" destOrd="0" presId="urn:microsoft.com/office/officeart/2005/8/layout/orgChart1"/>
    <dgm:cxn modelId="{00DE87F3-E5FF-43C9-87FD-C0C4FFE9A514}" type="presParOf" srcId="{56FD614E-ED85-4B28-BEF8-ED89993EEC58}" destId="{8F70BD12-6E09-405A-8D6C-DC994BEB518B}" srcOrd="1" destOrd="0" presId="urn:microsoft.com/office/officeart/2005/8/layout/orgChart1"/>
    <dgm:cxn modelId="{F7E7AB2F-62A5-42F2-886E-6045576E2829}" type="presParOf" srcId="{8F70BD12-6E09-405A-8D6C-DC994BEB518B}" destId="{A2A1649A-EBAF-4552-9092-3C7948B7067C}" srcOrd="0" destOrd="0" presId="urn:microsoft.com/office/officeart/2005/8/layout/orgChart1"/>
    <dgm:cxn modelId="{7CE819D0-E66D-4C26-AAA8-369822535A76}" type="presParOf" srcId="{8F70BD12-6E09-405A-8D6C-DC994BEB518B}" destId="{F0008843-F989-4856-9FE5-D636F9915EF2}" srcOrd="1" destOrd="0" presId="urn:microsoft.com/office/officeart/2005/8/layout/orgChart1"/>
    <dgm:cxn modelId="{5DCB7E40-6A8C-4D9B-B63B-3A7CA8D90C78}" type="presParOf" srcId="{F0008843-F989-4856-9FE5-D636F9915EF2}" destId="{D54A128E-CA12-48B4-8BD4-84732050D8B0}" srcOrd="0" destOrd="0" presId="urn:microsoft.com/office/officeart/2005/8/layout/orgChart1"/>
    <dgm:cxn modelId="{0C7088B9-D324-468A-AA9D-AFCE9432A3FB}" type="presParOf" srcId="{D54A128E-CA12-48B4-8BD4-84732050D8B0}" destId="{1C12CE2B-8E14-4492-A181-7D29086A94BA}" srcOrd="0" destOrd="0" presId="urn:microsoft.com/office/officeart/2005/8/layout/orgChart1"/>
    <dgm:cxn modelId="{8ACE8CF2-5128-4B29-8CC8-E9D69041A6D7}" type="presParOf" srcId="{D54A128E-CA12-48B4-8BD4-84732050D8B0}" destId="{7CACCDE7-BD0D-4262-AAC9-CA1A91CC73AD}" srcOrd="1" destOrd="0" presId="urn:microsoft.com/office/officeart/2005/8/layout/orgChart1"/>
    <dgm:cxn modelId="{FFBDEC8C-139B-4404-89ED-1D27C7865060}" type="presParOf" srcId="{F0008843-F989-4856-9FE5-D636F9915EF2}" destId="{DFE43D04-B008-4DF5-85DC-AAE65EF21B35}" srcOrd="1" destOrd="0" presId="urn:microsoft.com/office/officeart/2005/8/layout/orgChart1"/>
    <dgm:cxn modelId="{8AD32274-7902-439D-B733-3C0FBE8F8BF7}" type="presParOf" srcId="{DFE43D04-B008-4DF5-85DC-AAE65EF21B35}" destId="{7C315BA0-DF81-490B-A134-2F149BC04A1E}" srcOrd="0" destOrd="0" presId="urn:microsoft.com/office/officeart/2005/8/layout/orgChart1"/>
    <dgm:cxn modelId="{14438BDB-101D-4D03-9D87-0C28E34D9064}" type="presParOf" srcId="{DFE43D04-B008-4DF5-85DC-AAE65EF21B35}" destId="{D97C59A1-F13D-4CBB-AF8E-2CE4FD6057CC}" srcOrd="1" destOrd="0" presId="urn:microsoft.com/office/officeart/2005/8/layout/orgChart1"/>
    <dgm:cxn modelId="{6B871C43-2FC6-4D4E-A541-6FE58F9CE09E}" type="presParOf" srcId="{D97C59A1-F13D-4CBB-AF8E-2CE4FD6057CC}" destId="{8622D487-4566-4C7D-974E-EF2569228010}" srcOrd="0" destOrd="0" presId="urn:microsoft.com/office/officeart/2005/8/layout/orgChart1"/>
    <dgm:cxn modelId="{3E0B30F0-93D7-4370-854B-A1DBD05BD018}" type="presParOf" srcId="{8622D487-4566-4C7D-974E-EF2569228010}" destId="{F120587D-6541-4263-85FA-6119F7505AD1}" srcOrd="0" destOrd="0" presId="urn:microsoft.com/office/officeart/2005/8/layout/orgChart1"/>
    <dgm:cxn modelId="{C16E4A0D-F767-4D3D-B037-BB61E386E097}" type="presParOf" srcId="{8622D487-4566-4C7D-974E-EF2569228010}" destId="{3248442A-0650-4C94-A5C8-D6CA91B4C13C}" srcOrd="1" destOrd="0" presId="urn:microsoft.com/office/officeart/2005/8/layout/orgChart1"/>
    <dgm:cxn modelId="{28AFFBE8-442F-4976-BF55-0060DB4EB609}" type="presParOf" srcId="{D97C59A1-F13D-4CBB-AF8E-2CE4FD6057CC}" destId="{3BA2B702-4031-4A34-B699-6DB9624B6106}" srcOrd="1" destOrd="0" presId="urn:microsoft.com/office/officeart/2005/8/layout/orgChart1"/>
    <dgm:cxn modelId="{D7E18A1E-0C67-4842-8D0C-53F8AEB64A85}" type="presParOf" srcId="{3BA2B702-4031-4A34-B699-6DB9624B6106}" destId="{80347F07-F255-4302-937C-03A6E458340C}" srcOrd="0" destOrd="0" presId="urn:microsoft.com/office/officeart/2005/8/layout/orgChart1"/>
    <dgm:cxn modelId="{E3DBAC06-8B11-4C13-BE82-4F7FB3155E9B}" type="presParOf" srcId="{3BA2B702-4031-4A34-B699-6DB9624B6106}" destId="{19E07B75-AE27-47FA-80B0-1EBEE2DA4831}" srcOrd="1" destOrd="0" presId="urn:microsoft.com/office/officeart/2005/8/layout/orgChart1"/>
    <dgm:cxn modelId="{21D268B2-FE0D-4A78-8508-B734D453175F}" type="presParOf" srcId="{19E07B75-AE27-47FA-80B0-1EBEE2DA4831}" destId="{7282FA95-D5D4-49E2-A197-81D1B553DE25}" srcOrd="0" destOrd="0" presId="urn:microsoft.com/office/officeart/2005/8/layout/orgChart1"/>
    <dgm:cxn modelId="{9F3B9D67-77F6-4F9F-802F-1E6E5F1A4768}" type="presParOf" srcId="{7282FA95-D5D4-49E2-A197-81D1B553DE25}" destId="{9C2000E0-2D1E-4913-AD9C-2E923DDBCC0E}" srcOrd="0" destOrd="0" presId="urn:microsoft.com/office/officeart/2005/8/layout/orgChart1"/>
    <dgm:cxn modelId="{01840696-9EBD-429B-ADA1-9FD2C767FB4C}" type="presParOf" srcId="{7282FA95-D5D4-49E2-A197-81D1B553DE25}" destId="{EAEB04CE-ED99-4C25-8442-DC4952D38EFE}" srcOrd="1" destOrd="0" presId="urn:microsoft.com/office/officeart/2005/8/layout/orgChart1"/>
    <dgm:cxn modelId="{FE1EF801-A8C9-4830-85DC-3BD984B9191A}" type="presParOf" srcId="{19E07B75-AE27-47FA-80B0-1EBEE2DA4831}" destId="{78083C41-876B-428C-A82A-6B0957842B1E}" srcOrd="1" destOrd="0" presId="urn:microsoft.com/office/officeart/2005/8/layout/orgChart1"/>
    <dgm:cxn modelId="{706A94BB-2300-4530-8063-D07032265A82}" type="presParOf" srcId="{78083C41-876B-428C-A82A-6B0957842B1E}" destId="{F29A9349-4468-4193-AA34-A9DBF8D7FCA6}" srcOrd="0" destOrd="0" presId="urn:microsoft.com/office/officeart/2005/8/layout/orgChart1"/>
    <dgm:cxn modelId="{B663A225-4BC8-47DC-93CE-5C2EBEA33559}" type="presParOf" srcId="{78083C41-876B-428C-A82A-6B0957842B1E}" destId="{7C5E3A62-2A0B-4888-8378-933B53B1B125}" srcOrd="1" destOrd="0" presId="urn:microsoft.com/office/officeart/2005/8/layout/orgChart1"/>
    <dgm:cxn modelId="{BAF19360-4487-4402-9A87-2C47EEAA7C35}" type="presParOf" srcId="{7C5E3A62-2A0B-4888-8378-933B53B1B125}" destId="{93FCE2F7-8D6B-4488-83BA-DFD73A341FDB}" srcOrd="0" destOrd="0" presId="urn:microsoft.com/office/officeart/2005/8/layout/orgChart1"/>
    <dgm:cxn modelId="{5AFA6CE7-4624-47E0-BEE2-E5AE63F0DC19}" type="presParOf" srcId="{93FCE2F7-8D6B-4488-83BA-DFD73A341FDB}" destId="{57B0FFF1-31F6-4D24-85C9-8AE90FC89A57}" srcOrd="0" destOrd="0" presId="urn:microsoft.com/office/officeart/2005/8/layout/orgChart1"/>
    <dgm:cxn modelId="{1F4BB709-B72A-4DC2-A6A9-E26272382C27}" type="presParOf" srcId="{93FCE2F7-8D6B-4488-83BA-DFD73A341FDB}" destId="{3D581487-9531-44B8-BD2D-0914D9ABF0A5}" srcOrd="1" destOrd="0" presId="urn:microsoft.com/office/officeart/2005/8/layout/orgChart1"/>
    <dgm:cxn modelId="{15D06EF3-E2A3-4BC2-BBF2-A85793A54A1C}" type="presParOf" srcId="{7C5E3A62-2A0B-4888-8378-933B53B1B125}" destId="{8F6FAE71-95F0-4CC4-AE22-C62C94CCFDC2}" srcOrd="1" destOrd="0" presId="urn:microsoft.com/office/officeart/2005/8/layout/orgChart1"/>
    <dgm:cxn modelId="{C89834E0-D791-440E-8AC0-439C5D3C0C11}" type="presParOf" srcId="{7C5E3A62-2A0B-4888-8378-933B53B1B125}" destId="{743A9A17-7EE9-43B3-AB12-C9F7BFF93E27}" srcOrd="2" destOrd="0" presId="urn:microsoft.com/office/officeart/2005/8/layout/orgChart1"/>
    <dgm:cxn modelId="{95D9E51F-B4C5-4696-B193-49508027F9CC}" type="presParOf" srcId="{19E07B75-AE27-47FA-80B0-1EBEE2DA4831}" destId="{37376B3C-8456-4FD5-B75A-B6CE8D873895}" srcOrd="2" destOrd="0" presId="urn:microsoft.com/office/officeart/2005/8/layout/orgChart1"/>
    <dgm:cxn modelId="{D0EB956B-6310-49A1-9C4A-93DE4543E892}" type="presParOf" srcId="{3BA2B702-4031-4A34-B699-6DB9624B6106}" destId="{58A44669-EC10-4B6F-A96A-ADBAFB249F42}" srcOrd="2" destOrd="0" presId="urn:microsoft.com/office/officeart/2005/8/layout/orgChart1"/>
    <dgm:cxn modelId="{692ACE49-6757-4183-B469-D01E5B4AA2E0}" type="presParOf" srcId="{3BA2B702-4031-4A34-B699-6DB9624B6106}" destId="{32325340-E378-4E4D-B43A-0EC0ABBDEA4D}" srcOrd="3" destOrd="0" presId="urn:microsoft.com/office/officeart/2005/8/layout/orgChart1"/>
    <dgm:cxn modelId="{0023168F-70C5-4D72-8D26-EB33D6368742}" type="presParOf" srcId="{32325340-E378-4E4D-B43A-0EC0ABBDEA4D}" destId="{635B250D-2676-431E-90E3-A564A569F6E0}" srcOrd="0" destOrd="0" presId="urn:microsoft.com/office/officeart/2005/8/layout/orgChart1"/>
    <dgm:cxn modelId="{00EB1FD8-3A7C-46FE-B315-5F2236C0ACB4}" type="presParOf" srcId="{635B250D-2676-431E-90E3-A564A569F6E0}" destId="{DF0A6757-C417-4557-8C94-DDF9A45FC060}" srcOrd="0" destOrd="0" presId="urn:microsoft.com/office/officeart/2005/8/layout/orgChart1"/>
    <dgm:cxn modelId="{F9DA9771-2B72-4753-B517-D37870542A0B}" type="presParOf" srcId="{635B250D-2676-431E-90E3-A564A569F6E0}" destId="{C9EF351B-898E-400B-90B0-37C093CB40ED}" srcOrd="1" destOrd="0" presId="urn:microsoft.com/office/officeart/2005/8/layout/orgChart1"/>
    <dgm:cxn modelId="{09140C2B-619B-4C25-93E4-F555696D998D}" type="presParOf" srcId="{32325340-E378-4E4D-B43A-0EC0ABBDEA4D}" destId="{36643F6A-0F59-4DD1-BBC1-9630B121B4B0}" srcOrd="1" destOrd="0" presId="urn:microsoft.com/office/officeart/2005/8/layout/orgChart1"/>
    <dgm:cxn modelId="{7E0088CD-AAFD-404D-835C-F4FDF039A73D}" type="presParOf" srcId="{36643F6A-0F59-4DD1-BBC1-9630B121B4B0}" destId="{57E5409C-885B-4DE6-B699-79E12CEBB9E5}" srcOrd="0" destOrd="0" presId="urn:microsoft.com/office/officeart/2005/8/layout/orgChart1"/>
    <dgm:cxn modelId="{B1BBBD07-ACCF-4892-B4C9-E4188D289A54}" type="presParOf" srcId="{36643F6A-0F59-4DD1-BBC1-9630B121B4B0}" destId="{C7ABABE8-0DB3-44F0-AD66-8EE969FBDA21}" srcOrd="1" destOrd="0" presId="urn:microsoft.com/office/officeart/2005/8/layout/orgChart1"/>
    <dgm:cxn modelId="{55CCCB30-5725-40C2-BAC3-C14C17802A12}" type="presParOf" srcId="{C7ABABE8-0DB3-44F0-AD66-8EE969FBDA21}" destId="{85A290A8-A0FF-4D9F-A1A0-57B574D989A7}" srcOrd="0" destOrd="0" presId="urn:microsoft.com/office/officeart/2005/8/layout/orgChart1"/>
    <dgm:cxn modelId="{4473ED9A-0D60-4286-B40B-3618EFE203CB}" type="presParOf" srcId="{85A290A8-A0FF-4D9F-A1A0-57B574D989A7}" destId="{4724B2F7-37D2-4C3D-A02C-6AB183086645}" srcOrd="0" destOrd="0" presId="urn:microsoft.com/office/officeart/2005/8/layout/orgChart1"/>
    <dgm:cxn modelId="{103CE076-A533-4BF3-BF61-7539D3EF96F3}" type="presParOf" srcId="{85A290A8-A0FF-4D9F-A1A0-57B574D989A7}" destId="{9AEE09B9-5AEF-4F05-962F-1F27190625C8}" srcOrd="1" destOrd="0" presId="urn:microsoft.com/office/officeart/2005/8/layout/orgChart1"/>
    <dgm:cxn modelId="{CAD2D76D-E954-4C03-8D6E-BBE456F5C65B}" type="presParOf" srcId="{C7ABABE8-0DB3-44F0-AD66-8EE969FBDA21}" destId="{B3415DA0-69D5-42B6-87D7-85BD500C96EF}" srcOrd="1" destOrd="0" presId="urn:microsoft.com/office/officeart/2005/8/layout/orgChart1"/>
    <dgm:cxn modelId="{4841893A-D235-4C0A-B5C8-68D91A35A941}" type="presParOf" srcId="{C7ABABE8-0DB3-44F0-AD66-8EE969FBDA21}" destId="{7A7B3174-9175-4FE1-B680-05815A6E30AC}" srcOrd="2" destOrd="0" presId="urn:microsoft.com/office/officeart/2005/8/layout/orgChart1"/>
    <dgm:cxn modelId="{EC2B5692-9C07-48F6-85D8-6BDB965A2C3D}" type="presParOf" srcId="{32325340-E378-4E4D-B43A-0EC0ABBDEA4D}" destId="{1B46C0AB-D25E-44D3-A544-C53AD1CBA1A2}" srcOrd="2" destOrd="0" presId="urn:microsoft.com/office/officeart/2005/8/layout/orgChart1"/>
    <dgm:cxn modelId="{29143D1E-02F5-4419-AFE2-1FAB9F585A69}" type="presParOf" srcId="{D97C59A1-F13D-4CBB-AF8E-2CE4FD6057CC}" destId="{2A41A3FB-DC70-47C7-B194-79349BB33EF4}" srcOrd="2" destOrd="0" presId="urn:microsoft.com/office/officeart/2005/8/layout/orgChart1"/>
    <dgm:cxn modelId="{0570DFAC-D157-44CE-92CB-DB4717F25614}" type="presParOf" srcId="{DFE43D04-B008-4DF5-85DC-AAE65EF21B35}" destId="{AC90E96C-DE5A-401A-BDE4-EE34DE385F54}" srcOrd="2" destOrd="0" presId="urn:microsoft.com/office/officeart/2005/8/layout/orgChart1"/>
    <dgm:cxn modelId="{335ED520-304F-4B75-97ED-A688569929EC}" type="presParOf" srcId="{DFE43D04-B008-4DF5-85DC-AAE65EF21B35}" destId="{9DFF99B7-57F4-448E-9F5B-2447CBD6CEC9}" srcOrd="3" destOrd="0" presId="urn:microsoft.com/office/officeart/2005/8/layout/orgChart1"/>
    <dgm:cxn modelId="{92BE48E7-6484-4BBC-94A5-6E4DC061198D}" type="presParOf" srcId="{9DFF99B7-57F4-448E-9F5B-2447CBD6CEC9}" destId="{33875A6D-ECD1-4F4D-9C99-9DAF93D37F75}" srcOrd="0" destOrd="0" presId="urn:microsoft.com/office/officeart/2005/8/layout/orgChart1"/>
    <dgm:cxn modelId="{A2755FA5-E3A3-47DC-8E00-4BD5A340A4CC}" type="presParOf" srcId="{33875A6D-ECD1-4F4D-9C99-9DAF93D37F75}" destId="{3C722A70-571D-4C78-B173-27714B973B26}" srcOrd="0" destOrd="0" presId="urn:microsoft.com/office/officeart/2005/8/layout/orgChart1"/>
    <dgm:cxn modelId="{D1E41EBD-8D7C-4A38-A0E6-0CB19B691F49}" type="presParOf" srcId="{33875A6D-ECD1-4F4D-9C99-9DAF93D37F75}" destId="{9949F8F3-A926-4193-876F-DDE0417A9350}" srcOrd="1" destOrd="0" presId="urn:microsoft.com/office/officeart/2005/8/layout/orgChart1"/>
    <dgm:cxn modelId="{129D74B4-373F-4EBD-AED1-B81BAC4B95EC}" type="presParOf" srcId="{9DFF99B7-57F4-448E-9F5B-2447CBD6CEC9}" destId="{50F6524F-8C95-409F-88FF-816E650FD824}" srcOrd="1" destOrd="0" presId="urn:microsoft.com/office/officeart/2005/8/layout/orgChart1"/>
    <dgm:cxn modelId="{F34ED43E-58E0-4683-9771-0625F5D2753B}" type="presParOf" srcId="{50F6524F-8C95-409F-88FF-816E650FD824}" destId="{F313E11B-00EF-4074-96C0-6F98EF519F77}" srcOrd="0" destOrd="0" presId="urn:microsoft.com/office/officeart/2005/8/layout/orgChart1"/>
    <dgm:cxn modelId="{05FABB4E-1BCE-418F-8E7A-B733F573DBB9}" type="presParOf" srcId="{50F6524F-8C95-409F-88FF-816E650FD824}" destId="{FE949938-04DD-4C8D-AD62-4EA4587FCB8B}" srcOrd="1" destOrd="0" presId="urn:microsoft.com/office/officeart/2005/8/layout/orgChart1"/>
    <dgm:cxn modelId="{D961C4D3-954C-499A-852B-518D36FD507A}" type="presParOf" srcId="{FE949938-04DD-4C8D-AD62-4EA4587FCB8B}" destId="{ADFEBF40-9636-4F65-9188-F8215A54A723}" srcOrd="0" destOrd="0" presId="urn:microsoft.com/office/officeart/2005/8/layout/orgChart1"/>
    <dgm:cxn modelId="{034ABBAA-D605-47F0-894A-7FD977F3C70D}" type="presParOf" srcId="{ADFEBF40-9636-4F65-9188-F8215A54A723}" destId="{2838E969-B379-46B1-847A-59B6A65F68E9}" srcOrd="0" destOrd="0" presId="urn:microsoft.com/office/officeart/2005/8/layout/orgChart1"/>
    <dgm:cxn modelId="{8B1AC3CB-11DF-471A-AD1F-33528BB93074}" type="presParOf" srcId="{ADFEBF40-9636-4F65-9188-F8215A54A723}" destId="{E4471D00-72C9-4BEE-BE58-0DFECE292C77}" srcOrd="1" destOrd="0" presId="urn:microsoft.com/office/officeart/2005/8/layout/orgChart1"/>
    <dgm:cxn modelId="{47073449-E3C3-472D-AE11-B04EE8A9EF93}" type="presParOf" srcId="{FE949938-04DD-4C8D-AD62-4EA4587FCB8B}" destId="{9AAD1C2A-4D21-4859-B66E-8D10DD37064F}" srcOrd="1" destOrd="0" presId="urn:microsoft.com/office/officeart/2005/8/layout/orgChart1"/>
    <dgm:cxn modelId="{4514A1B0-4F66-4D91-BBFC-9898D1B81F2C}" type="presParOf" srcId="{9AAD1C2A-4D21-4859-B66E-8D10DD37064F}" destId="{38686092-53B4-4331-98B0-9AC9716B6B36}" srcOrd="0" destOrd="0" presId="urn:microsoft.com/office/officeart/2005/8/layout/orgChart1"/>
    <dgm:cxn modelId="{081A012E-433D-4FD4-A945-97563F9FA5E8}" type="presParOf" srcId="{9AAD1C2A-4D21-4859-B66E-8D10DD37064F}" destId="{454EC0A2-1AD0-41F6-B714-BC90A31C3A09}" srcOrd="1" destOrd="0" presId="urn:microsoft.com/office/officeart/2005/8/layout/orgChart1"/>
    <dgm:cxn modelId="{2AFE59FA-2A81-482B-BAEB-8AA5CAFC29D6}" type="presParOf" srcId="{454EC0A2-1AD0-41F6-B714-BC90A31C3A09}" destId="{8F069B0C-002F-4DC2-9FB2-232D6541CAA0}" srcOrd="0" destOrd="0" presId="urn:microsoft.com/office/officeart/2005/8/layout/orgChart1"/>
    <dgm:cxn modelId="{BD86D281-57BA-43AC-81CB-918CB7BE164A}" type="presParOf" srcId="{8F069B0C-002F-4DC2-9FB2-232D6541CAA0}" destId="{DF6A8BF3-E0F5-4886-A934-2D795521C728}" srcOrd="0" destOrd="0" presId="urn:microsoft.com/office/officeart/2005/8/layout/orgChart1"/>
    <dgm:cxn modelId="{5400CAEC-3918-4120-B911-10239DF5539E}" type="presParOf" srcId="{8F069B0C-002F-4DC2-9FB2-232D6541CAA0}" destId="{B10EE799-E2FB-49B5-95CC-4FBE386DDABF}" srcOrd="1" destOrd="0" presId="urn:microsoft.com/office/officeart/2005/8/layout/orgChart1"/>
    <dgm:cxn modelId="{12685D5D-5D11-4A92-94EA-73F924278377}" type="presParOf" srcId="{454EC0A2-1AD0-41F6-B714-BC90A31C3A09}" destId="{CC2256B9-0F1A-4A3C-85E5-27F5F26E80CE}" srcOrd="1" destOrd="0" presId="urn:microsoft.com/office/officeart/2005/8/layout/orgChart1"/>
    <dgm:cxn modelId="{B4465882-799C-4E78-8C0F-78F5F1B7A92C}" type="presParOf" srcId="{CC2256B9-0F1A-4A3C-85E5-27F5F26E80CE}" destId="{73FE099E-80B7-48CA-B15A-E7B225833A11}" srcOrd="0" destOrd="0" presId="urn:microsoft.com/office/officeart/2005/8/layout/orgChart1"/>
    <dgm:cxn modelId="{12517681-F673-4208-8578-3FD3B69F254F}" type="presParOf" srcId="{CC2256B9-0F1A-4A3C-85E5-27F5F26E80CE}" destId="{D7754427-442B-437A-9956-B3C2336E62C8}" srcOrd="1" destOrd="0" presId="urn:microsoft.com/office/officeart/2005/8/layout/orgChart1"/>
    <dgm:cxn modelId="{C95068CA-18AF-44AF-8740-9930C9AF90A7}" type="presParOf" srcId="{D7754427-442B-437A-9956-B3C2336E62C8}" destId="{51A32E1C-583A-4E8F-9B3F-A8873A51EBC4}" srcOrd="0" destOrd="0" presId="urn:microsoft.com/office/officeart/2005/8/layout/orgChart1"/>
    <dgm:cxn modelId="{6644E3DA-1A6F-436C-88E9-39EB11690848}" type="presParOf" srcId="{51A32E1C-583A-4E8F-9B3F-A8873A51EBC4}" destId="{9F659BBA-0FD6-4BEE-A958-B0F8DFAF2313}" srcOrd="0" destOrd="0" presId="urn:microsoft.com/office/officeart/2005/8/layout/orgChart1"/>
    <dgm:cxn modelId="{149A1D6E-E1C3-4DB2-9F0B-366F198EF4C3}" type="presParOf" srcId="{51A32E1C-583A-4E8F-9B3F-A8873A51EBC4}" destId="{E92C9D94-2AA9-43D6-9C17-4DF9FBEF3919}" srcOrd="1" destOrd="0" presId="urn:microsoft.com/office/officeart/2005/8/layout/orgChart1"/>
    <dgm:cxn modelId="{45EEAAAD-7891-4CDD-8DF2-C9B6571E4A9A}" type="presParOf" srcId="{D7754427-442B-437A-9956-B3C2336E62C8}" destId="{481246E3-4BC1-48E2-8F13-66EAB8A372D3}" srcOrd="1" destOrd="0" presId="urn:microsoft.com/office/officeart/2005/8/layout/orgChart1"/>
    <dgm:cxn modelId="{89B303DE-8D02-443C-93FB-CBE50E1A5B4D}" type="presParOf" srcId="{D7754427-442B-437A-9956-B3C2336E62C8}" destId="{B676374A-E6BB-4879-85F3-7DF1FA52F187}" srcOrd="2" destOrd="0" presId="urn:microsoft.com/office/officeart/2005/8/layout/orgChart1"/>
    <dgm:cxn modelId="{23155263-6040-45D2-895F-F8991CDCFE12}" type="presParOf" srcId="{454EC0A2-1AD0-41F6-B714-BC90A31C3A09}" destId="{4CCA74B9-12BF-44A6-BDA1-4CC49846BB78}" srcOrd="2" destOrd="0" presId="urn:microsoft.com/office/officeart/2005/8/layout/orgChart1"/>
    <dgm:cxn modelId="{E3C02803-446C-4EB3-9E83-1D090EE6C9F3}" type="presParOf" srcId="{FE949938-04DD-4C8D-AD62-4EA4587FCB8B}" destId="{ABEAF633-5791-4FD4-B8E4-5D8F06494085}" srcOrd="2" destOrd="0" presId="urn:microsoft.com/office/officeart/2005/8/layout/orgChart1"/>
    <dgm:cxn modelId="{E623875F-4A48-4C9A-B40F-5FBFBD782CFC}" type="presParOf" srcId="{9DFF99B7-57F4-448E-9F5B-2447CBD6CEC9}" destId="{74058984-48D5-4E4F-A900-B5A96847367D}" srcOrd="2" destOrd="0" presId="urn:microsoft.com/office/officeart/2005/8/layout/orgChart1"/>
    <dgm:cxn modelId="{F27D9240-41D0-4FA2-B093-BC763F74CBDA}" type="presParOf" srcId="{F0008843-F989-4856-9FE5-D636F9915EF2}" destId="{76C0A0C3-4905-4979-B2A1-82EDF8DF3CCA}" srcOrd="2" destOrd="0" presId="urn:microsoft.com/office/officeart/2005/8/layout/orgChart1"/>
    <dgm:cxn modelId="{36F03E7B-5095-4256-8BD9-716BA124A168}" type="presParOf" srcId="{56FD614E-ED85-4B28-BEF8-ED89993EEC58}" destId="{0F4D1AD7-26D5-446D-A1DE-1D1EC559F385}" srcOrd="2" destOrd="0" presId="urn:microsoft.com/office/officeart/2005/8/layout/orgChart1"/>
    <dgm:cxn modelId="{2A8BC547-B254-4C99-8EBA-34D9E043FA6D}" type="presParOf" srcId="{60388F0F-08B8-4F3C-B48A-7D65321C764F}" destId="{2E9EEB71-603C-4CB1-8AED-1B9CB1148554}" srcOrd="2" destOrd="0" presId="urn:microsoft.com/office/officeart/2005/8/layout/orgChart1"/>
    <dgm:cxn modelId="{385160B1-B92B-4474-93A4-0935D8D8AB91}" type="presParOf" srcId="{E8973C4D-0273-4854-802F-933281C19525}" destId="{E284E08E-D8C7-407A-81E1-79EA8A8A942D}" srcOrd="2" destOrd="0" presId="urn:microsoft.com/office/officeart/2005/8/layout/orgChart1"/>
    <dgm:cxn modelId="{4B40A78F-B9D3-4101-8392-2606E4A17C5E}" type="presParOf" srcId="{E8973C4D-0273-4854-802F-933281C19525}" destId="{F4F5FE6F-10C9-4FE9-B09B-7B6D6DBBBEB8}" srcOrd="3" destOrd="0" presId="urn:microsoft.com/office/officeart/2005/8/layout/orgChart1"/>
    <dgm:cxn modelId="{913F110B-13EA-474B-87EB-E6EC0CC6F245}" type="presParOf" srcId="{F4F5FE6F-10C9-4FE9-B09B-7B6D6DBBBEB8}" destId="{0D0BEC0C-12D4-4FB3-84CE-E57BED0650C6}" srcOrd="0" destOrd="0" presId="urn:microsoft.com/office/officeart/2005/8/layout/orgChart1"/>
    <dgm:cxn modelId="{A2B797A9-8D5B-41A8-B6D6-2B089D10CD8E}" type="presParOf" srcId="{0D0BEC0C-12D4-4FB3-84CE-E57BED0650C6}" destId="{7FD1D682-7907-48D8-8776-E46004D2394C}" srcOrd="0" destOrd="0" presId="urn:microsoft.com/office/officeart/2005/8/layout/orgChart1"/>
    <dgm:cxn modelId="{5E25E387-24F2-4FAB-8780-B071EEB4F407}" type="presParOf" srcId="{0D0BEC0C-12D4-4FB3-84CE-E57BED0650C6}" destId="{6A32B682-E8AF-42AE-8743-0D19116D290A}" srcOrd="1" destOrd="0" presId="urn:microsoft.com/office/officeart/2005/8/layout/orgChart1"/>
    <dgm:cxn modelId="{9A0A471F-821B-4014-8B76-118E4EE4A2C8}" type="presParOf" srcId="{F4F5FE6F-10C9-4FE9-B09B-7B6D6DBBBEB8}" destId="{C6910D84-5FCB-40B2-8894-87DE669EDD64}" srcOrd="1" destOrd="0" presId="urn:microsoft.com/office/officeart/2005/8/layout/orgChart1"/>
    <dgm:cxn modelId="{E57874CF-0C79-4A18-BBD9-99B609BA49E6}" type="presParOf" srcId="{C6910D84-5FCB-40B2-8894-87DE669EDD64}" destId="{50DE3E32-848C-4BA9-B170-4154ED4D6CEB}" srcOrd="0" destOrd="0" presId="urn:microsoft.com/office/officeart/2005/8/layout/orgChart1"/>
    <dgm:cxn modelId="{29418745-5A5C-470E-914B-BB2A4DD9E3BF}" type="presParOf" srcId="{C6910D84-5FCB-40B2-8894-87DE669EDD64}" destId="{C6FA4425-4BC3-4AB6-A538-9D15AD6AFA16}" srcOrd="1" destOrd="0" presId="urn:microsoft.com/office/officeart/2005/8/layout/orgChart1"/>
    <dgm:cxn modelId="{44767D57-1AB8-4859-AB71-B7233C66142B}" type="presParOf" srcId="{C6FA4425-4BC3-4AB6-A538-9D15AD6AFA16}" destId="{AF1DFBF8-D2DA-45B6-8253-A71947441D57}" srcOrd="0" destOrd="0" presId="urn:microsoft.com/office/officeart/2005/8/layout/orgChart1"/>
    <dgm:cxn modelId="{61433C0E-48CF-46E0-A9D3-81B8BD46C166}" type="presParOf" srcId="{AF1DFBF8-D2DA-45B6-8253-A71947441D57}" destId="{0B36946E-CBB1-4365-9A75-AD11F2738B11}" srcOrd="0" destOrd="0" presId="urn:microsoft.com/office/officeart/2005/8/layout/orgChart1"/>
    <dgm:cxn modelId="{D9D74D6A-91A1-4F31-8256-67ACD35771EF}" type="presParOf" srcId="{AF1DFBF8-D2DA-45B6-8253-A71947441D57}" destId="{14F5096D-C033-4BF1-8A6F-81E878EC1FD3}" srcOrd="1" destOrd="0" presId="urn:microsoft.com/office/officeart/2005/8/layout/orgChart1"/>
    <dgm:cxn modelId="{276198FA-3033-4BF6-B60D-670CDCB48C29}" type="presParOf" srcId="{C6FA4425-4BC3-4AB6-A538-9D15AD6AFA16}" destId="{0C5FDD56-671A-4B51-A991-6000C4E3D9AC}" srcOrd="1" destOrd="0" presId="urn:microsoft.com/office/officeart/2005/8/layout/orgChart1"/>
    <dgm:cxn modelId="{346F3297-8DB4-4344-B318-F0D2AC74AD30}" type="presParOf" srcId="{0C5FDD56-671A-4B51-A991-6000C4E3D9AC}" destId="{484D7D86-1717-4CC7-A4F3-8BF01A3D5B61}" srcOrd="0" destOrd="0" presId="urn:microsoft.com/office/officeart/2005/8/layout/orgChart1"/>
    <dgm:cxn modelId="{AC9CF6A6-AC67-41D7-83DC-9225F0FFE4F2}" type="presParOf" srcId="{0C5FDD56-671A-4B51-A991-6000C4E3D9AC}" destId="{332D962D-C881-4A31-8908-FA5C1C0FEFDB}" srcOrd="1" destOrd="0" presId="urn:microsoft.com/office/officeart/2005/8/layout/orgChart1"/>
    <dgm:cxn modelId="{777948D3-BA19-4073-9AB0-E6468E29AF24}" type="presParOf" srcId="{332D962D-C881-4A31-8908-FA5C1C0FEFDB}" destId="{64186D24-1AE3-4E16-B958-9E87A4D35E66}" srcOrd="0" destOrd="0" presId="urn:microsoft.com/office/officeart/2005/8/layout/orgChart1"/>
    <dgm:cxn modelId="{84378191-AD46-43F6-B3B6-A19DCE893480}" type="presParOf" srcId="{64186D24-1AE3-4E16-B958-9E87A4D35E66}" destId="{DD94C2E7-3EE3-4571-A2D5-2018017BC164}" srcOrd="0" destOrd="0" presId="urn:microsoft.com/office/officeart/2005/8/layout/orgChart1"/>
    <dgm:cxn modelId="{048AA16E-F381-4ACC-A92D-49E87BCA3CC0}" type="presParOf" srcId="{64186D24-1AE3-4E16-B958-9E87A4D35E66}" destId="{4208537F-1D3C-4295-9659-50DACA2099E1}" srcOrd="1" destOrd="0" presId="urn:microsoft.com/office/officeart/2005/8/layout/orgChart1"/>
    <dgm:cxn modelId="{1D78D818-BAD4-4DBA-89D6-2B046049DA88}" type="presParOf" srcId="{332D962D-C881-4A31-8908-FA5C1C0FEFDB}" destId="{8B534A5F-A6D4-4483-88C9-0908BDF3C99D}" srcOrd="1" destOrd="0" presId="urn:microsoft.com/office/officeart/2005/8/layout/orgChart1"/>
    <dgm:cxn modelId="{70C90624-FF71-4BA1-9F33-1E7D333B15F8}" type="presParOf" srcId="{332D962D-C881-4A31-8908-FA5C1C0FEFDB}" destId="{6C33837E-145B-4186-87F4-207A13D90480}" srcOrd="2" destOrd="0" presId="urn:microsoft.com/office/officeart/2005/8/layout/orgChart1"/>
    <dgm:cxn modelId="{8A1C8C32-6572-4769-B134-9A7D95FD35C2}" type="presParOf" srcId="{C6FA4425-4BC3-4AB6-A538-9D15AD6AFA16}" destId="{F90C1008-5693-4104-9EB4-53D499C59C1E}" srcOrd="2" destOrd="0" presId="urn:microsoft.com/office/officeart/2005/8/layout/orgChart1"/>
    <dgm:cxn modelId="{694AC4DC-9A90-4CDC-8CA5-AC9FD940F9B8}" type="presParOf" srcId="{C6910D84-5FCB-40B2-8894-87DE669EDD64}" destId="{39DBF495-A52F-4518-B7A5-EE000FFCC46E}" srcOrd="2" destOrd="0" presId="urn:microsoft.com/office/officeart/2005/8/layout/orgChart1"/>
    <dgm:cxn modelId="{7718A47A-5779-4C07-B0A9-BB2A294A286C}" type="presParOf" srcId="{C6910D84-5FCB-40B2-8894-87DE669EDD64}" destId="{DD7A8D4E-A804-4A0B-8FFE-995373D14417}" srcOrd="3" destOrd="0" presId="urn:microsoft.com/office/officeart/2005/8/layout/orgChart1"/>
    <dgm:cxn modelId="{02267728-FD89-46B1-92D7-2EF00E335DBF}" type="presParOf" srcId="{DD7A8D4E-A804-4A0B-8FFE-995373D14417}" destId="{38A401A1-C40C-4192-874C-16ECD42CFD84}" srcOrd="0" destOrd="0" presId="urn:microsoft.com/office/officeart/2005/8/layout/orgChart1"/>
    <dgm:cxn modelId="{0ABB697B-6C83-4DE2-A9FD-5CC35ED233FD}" type="presParOf" srcId="{38A401A1-C40C-4192-874C-16ECD42CFD84}" destId="{9953EB78-EDF8-48B1-9E60-EA73FBC18223}" srcOrd="0" destOrd="0" presId="urn:microsoft.com/office/officeart/2005/8/layout/orgChart1"/>
    <dgm:cxn modelId="{6EE390E3-4000-4C7B-871D-7243A33C8AC8}" type="presParOf" srcId="{38A401A1-C40C-4192-874C-16ECD42CFD84}" destId="{4CA69AC0-E575-4535-B028-A7386420CCA5}" srcOrd="1" destOrd="0" presId="urn:microsoft.com/office/officeart/2005/8/layout/orgChart1"/>
    <dgm:cxn modelId="{08DA35F7-709A-4086-A718-23CE45FB1D03}" type="presParOf" srcId="{DD7A8D4E-A804-4A0B-8FFE-995373D14417}" destId="{986A0EFF-D6FE-4A2C-843F-E8749B220C72}" srcOrd="1" destOrd="0" presId="urn:microsoft.com/office/officeart/2005/8/layout/orgChart1"/>
    <dgm:cxn modelId="{26C4DEDB-9C17-4105-989D-0493C674DDEB}" type="presParOf" srcId="{986A0EFF-D6FE-4A2C-843F-E8749B220C72}" destId="{2B9F66F2-CA03-4783-AC23-F0C5F71988A8}" srcOrd="0" destOrd="0" presId="urn:microsoft.com/office/officeart/2005/8/layout/orgChart1"/>
    <dgm:cxn modelId="{D40B5AD3-989D-499C-909C-7F88C470AD6B}" type="presParOf" srcId="{986A0EFF-D6FE-4A2C-843F-E8749B220C72}" destId="{7E1208B3-235C-4729-A0FC-5F5B219A0F6D}" srcOrd="1" destOrd="0" presId="urn:microsoft.com/office/officeart/2005/8/layout/orgChart1"/>
    <dgm:cxn modelId="{2582D8A0-E660-4392-A3AC-0E111D3AFEDA}" type="presParOf" srcId="{7E1208B3-235C-4729-A0FC-5F5B219A0F6D}" destId="{C28F0760-3180-49A0-88C7-325DBED2A555}" srcOrd="0" destOrd="0" presId="urn:microsoft.com/office/officeart/2005/8/layout/orgChart1"/>
    <dgm:cxn modelId="{A10975D2-5C62-46C3-A51F-4ECCA917EF32}" type="presParOf" srcId="{C28F0760-3180-49A0-88C7-325DBED2A555}" destId="{EA64E857-2F5E-4F88-B43B-1C2C316F27CD}" srcOrd="0" destOrd="0" presId="urn:microsoft.com/office/officeart/2005/8/layout/orgChart1"/>
    <dgm:cxn modelId="{980A7635-2F2D-4D22-935A-D396D6F22D76}" type="presParOf" srcId="{C28F0760-3180-49A0-88C7-325DBED2A555}" destId="{4BAB04A4-1F4B-4526-B91C-E29B50DCEA88}" srcOrd="1" destOrd="0" presId="urn:microsoft.com/office/officeart/2005/8/layout/orgChart1"/>
    <dgm:cxn modelId="{8ACD8855-0CEF-4E24-A788-E9184EBF5013}" type="presParOf" srcId="{7E1208B3-235C-4729-A0FC-5F5B219A0F6D}" destId="{EDCEAE07-D776-4D5F-9644-8D8681B225EA}" srcOrd="1" destOrd="0" presId="urn:microsoft.com/office/officeart/2005/8/layout/orgChart1"/>
    <dgm:cxn modelId="{BA751721-A69B-468B-B0A6-FC406CA20B57}" type="presParOf" srcId="{7E1208B3-235C-4729-A0FC-5F5B219A0F6D}" destId="{BA089744-6A93-4659-9995-F47B2D07D131}" srcOrd="2" destOrd="0" presId="urn:microsoft.com/office/officeart/2005/8/layout/orgChart1"/>
    <dgm:cxn modelId="{8DA00520-8506-46F8-A3B0-567B1C46B53F}" type="presParOf" srcId="{DD7A8D4E-A804-4A0B-8FFE-995373D14417}" destId="{5DA7D0DF-AB85-4D73-B4A8-FEFCC4A4C3FF}" srcOrd="2" destOrd="0" presId="urn:microsoft.com/office/officeart/2005/8/layout/orgChart1"/>
    <dgm:cxn modelId="{01F0E2A5-77B4-4873-A00D-DD8864E79251}" type="presParOf" srcId="{F4F5FE6F-10C9-4FE9-B09B-7B6D6DBBBEB8}" destId="{56A87D7B-AE52-4C23-AB20-78722B18AFAD}" srcOrd="2" destOrd="0" presId="urn:microsoft.com/office/officeart/2005/8/layout/orgChart1"/>
    <dgm:cxn modelId="{E99DA7EB-B071-4900-A591-E95667910B42}" type="presParOf" srcId="{E8973C4D-0273-4854-802F-933281C19525}" destId="{B5B45645-CBA3-4B98-8142-0CBFA28D5BA0}" srcOrd="4" destOrd="0" presId="urn:microsoft.com/office/officeart/2005/8/layout/orgChart1"/>
    <dgm:cxn modelId="{EB81E408-2A4C-4DA6-9163-1DA300D59B5C}" type="presParOf" srcId="{E8973C4D-0273-4854-802F-933281C19525}" destId="{FBDFD51B-2862-4C58-AC7E-84CD239908B6}" srcOrd="5" destOrd="0" presId="urn:microsoft.com/office/officeart/2005/8/layout/orgChart1"/>
    <dgm:cxn modelId="{CC7321EC-A0F1-49D5-A68A-0849BD932EDA}" type="presParOf" srcId="{FBDFD51B-2862-4C58-AC7E-84CD239908B6}" destId="{E6B9555F-FD8E-4D28-9529-7034ED46D0E4}" srcOrd="0" destOrd="0" presId="urn:microsoft.com/office/officeart/2005/8/layout/orgChart1"/>
    <dgm:cxn modelId="{1A9783B1-0E37-4974-BCE3-4E4EB2BE8DDD}" type="presParOf" srcId="{E6B9555F-FD8E-4D28-9529-7034ED46D0E4}" destId="{3DC8A353-B691-4EAA-9561-61F008951DB7}" srcOrd="0" destOrd="0" presId="urn:microsoft.com/office/officeart/2005/8/layout/orgChart1"/>
    <dgm:cxn modelId="{78B69A9B-7B20-479A-897A-95DAA52327A4}" type="presParOf" srcId="{E6B9555F-FD8E-4D28-9529-7034ED46D0E4}" destId="{AD64D657-EFBB-4513-BC6C-B93C65B592F6}" srcOrd="1" destOrd="0" presId="urn:microsoft.com/office/officeart/2005/8/layout/orgChart1"/>
    <dgm:cxn modelId="{16F9F9E1-237C-42A6-AA5B-F97EC092007B}" type="presParOf" srcId="{FBDFD51B-2862-4C58-AC7E-84CD239908B6}" destId="{0214328E-1B17-4AB0-A4F4-80358BFC5FD8}" srcOrd="1" destOrd="0" presId="urn:microsoft.com/office/officeart/2005/8/layout/orgChart1"/>
    <dgm:cxn modelId="{D32B93EE-1B79-4427-8F02-A72322F7D6C9}" type="presParOf" srcId="{0214328E-1B17-4AB0-A4F4-80358BFC5FD8}" destId="{F0FA9ED6-E3BA-427B-9336-EE5339B6126B}" srcOrd="0" destOrd="0" presId="urn:microsoft.com/office/officeart/2005/8/layout/orgChart1"/>
    <dgm:cxn modelId="{1A525814-5B13-4267-B858-C5350781276A}" type="presParOf" srcId="{0214328E-1B17-4AB0-A4F4-80358BFC5FD8}" destId="{F18C0B9B-AE62-4CA1-B431-987E6ECCF5F8}" srcOrd="1" destOrd="0" presId="urn:microsoft.com/office/officeart/2005/8/layout/orgChart1"/>
    <dgm:cxn modelId="{0B891CF7-8A2A-4FE0-9C4D-6E0FC5EFEE7B}" type="presParOf" srcId="{F18C0B9B-AE62-4CA1-B431-987E6ECCF5F8}" destId="{E4D77D57-6ECE-48FC-9EBE-D3E6E9369B7D}" srcOrd="0" destOrd="0" presId="urn:microsoft.com/office/officeart/2005/8/layout/orgChart1"/>
    <dgm:cxn modelId="{032D58C7-08E2-4FE2-8FFC-C7F7A4FB669D}" type="presParOf" srcId="{E4D77D57-6ECE-48FC-9EBE-D3E6E9369B7D}" destId="{7C136B20-FAFB-4232-8287-7C55A079261C}" srcOrd="0" destOrd="0" presId="urn:microsoft.com/office/officeart/2005/8/layout/orgChart1"/>
    <dgm:cxn modelId="{D317C0ED-52D1-4757-873D-F34C0028A5C7}" type="presParOf" srcId="{E4D77D57-6ECE-48FC-9EBE-D3E6E9369B7D}" destId="{EFA69616-BE25-4E2D-B055-7AB8833782A7}" srcOrd="1" destOrd="0" presId="urn:microsoft.com/office/officeart/2005/8/layout/orgChart1"/>
    <dgm:cxn modelId="{2B50D79D-8B99-4B83-975A-0001CC4CCA2D}" type="presParOf" srcId="{F18C0B9B-AE62-4CA1-B431-987E6ECCF5F8}" destId="{882E7350-B3ED-4420-813B-39953C138C2A}" srcOrd="1" destOrd="0" presId="urn:microsoft.com/office/officeart/2005/8/layout/orgChart1"/>
    <dgm:cxn modelId="{3C57D9CD-4C5B-4462-BAB7-F07052B1B23C}" type="presParOf" srcId="{882E7350-B3ED-4420-813B-39953C138C2A}" destId="{072E3622-2F70-4B9E-942F-12215A65BA3A}" srcOrd="0" destOrd="0" presId="urn:microsoft.com/office/officeart/2005/8/layout/orgChart1"/>
    <dgm:cxn modelId="{4B07725E-E86D-4FF3-A1E3-242576D23037}" type="presParOf" srcId="{882E7350-B3ED-4420-813B-39953C138C2A}" destId="{EC520CD5-1561-415A-9481-BCAAE8944516}" srcOrd="1" destOrd="0" presId="urn:microsoft.com/office/officeart/2005/8/layout/orgChart1"/>
    <dgm:cxn modelId="{F8A6F355-4ABE-4283-870B-8D966AE73E77}" type="presParOf" srcId="{EC520CD5-1561-415A-9481-BCAAE8944516}" destId="{BF6D498E-4500-4AF5-9ED0-EC3B082D659D}" srcOrd="0" destOrd="0" presId="urn:microsoft.com/office/officeart/2005/8/layout/orgChart1"/>
    <dgm:cxn modelId="{875D85E1-F80E-4A3F-A764-29A096DE6CEB}" type="presParOf" srcId="{BF6D498E-4500-4AF5-9ED0-EC3B082D659D}" destId="{DA515C50-0A0D-4394-8B15-5C6CB8F74F43}" srcOrd="0" destOrd="0" presId="urn:microsoft.com/office/officeart/2005/8/layout/orgChart1"/>
    <dgm:cxn modelId="{D8817F05-AD88-4915-891F-09FFA2DD0AA9}" type="presParOf" srcId="{BF6D498E-4500-4AF5-9ED0-EC3B082D659D}" destId="{8144B7CA-2401-460D-8C0E-D6F80AD30DB2}" srcOrd="1" destOrd="0" presId="urn:microsoft.com/office/officeart/2005/8/layout/orgChart1"/>
    <dgm:cxn modelId="{1711D5B0-5947-404E-8125-FC43415AE730}" type="presParOf" srcId="{EC520CD5-1561-415A-9481-BCAAE8944516}" destId="{01F12E89-27CF-4C16-B5D9-799FE7E3BD6A}" srcOrd="1" destOrd="0" presId="urn:microsoft.com/office/officeart/2005/8/layout/orgChart1"/>
    <dgm:cxn modelId="{D150E984-A503-4CFB-AC68-F7F3D3F9D394}" type="presParOf" srcId="{EC520CD5-1561-415A-9481-BCAAE8944516}" destId="{7705C346-FD72-4D74-8DD6-5907039AA065}" srcOrd="2" destOrd="0" presId="urn:microsoft.com/office/officeart/2005/8/layout/orgChart1"/>
    <dgm:cxn modelId="{08870D6C-F521-40C9-81F0-594E606F227C}" type="presParOf" srcId="{F18C0B9B-AE62-4CA1-B431-987E6ECCF5F8}" destId="{B843A05D-31F1-4D36-B4E2-ED142A3DA275}" srcOrd="2" destOrd="0" presId="urn:microsoft.com/office/officeart/2005/8/layout/orgChart1"/>
    <dgm:cxn modelId="{D47E229A-2E16-4FEB-9F48-7D0D243FC0FA}" type="presParOf" srcId="{FBDFD51B-2862-4C58-AC7E-84CD239908B6}" destId="{53D7CD82-B139-46C9-BA25-0764312648CC}" srcOrd="2" destOrd="0" presId="urn:microsoft.com/office/officeart/2005/8/layout/orgChart1"/>
    <dgm:cxn modelId="{6E95D9F9-FD90-43DD-AE97-D971ED529B77}" type="presParOf" srcId="{A3AC749D-9D01-4073-A117-8864372EA2D2}" destId="{EC10C2FD-4363-48A7-AF36-C005C3261A46}" srcOrd="2" destOrd="0" presId="urn:microsoft.com/office/officeart/2005/8/layout/orgChart1"/>
    <dgm:cxn modelId="{095CEE0E-33D1-45E5-BC4E-07ABE06A85B3}" type="presParOf" srcId="{4FA4EBDB-BE85-4144-AB18-632259E96C05}" destId="{B903A8BF-C3AE-436D-954C-32DCAFE12B73}" srcOrd="2" destOrd="0" presId="urn:microsoft.com/office/officeart/2005/8/layout/orgChart1"/>
    <dgm:cxn modelId="{63B2E815-DC68-4955-B2FE-2F9E64AA0CE2}" type="presParOf" srcId="{05DB7B47-BC77-49F9-8707-088FE3DDE775}" destId="{AF02DF76-7C1A-4CA0-A8BB-DE139C73AE24}" srcOrd="2" destOrd="0" presId="urn:microsoft.com/office/officeart/2005/8/layout/orgChart1"/>
    <dgm:cxn modelId="{16567E6E-CE04-4119-9803-66447FCF152F}" type="presParOf" srcId="{C3CF59B1-274C-4ECE-9E1F-C7193B4B9AD1}" destId="{4E2D6965-D56C-4025-B2FA-A98280B87AF6}" srcOrd="2" destOrd="0" presId="urn:microsoft.com/office/officeart/2005/8/layout/orgChart1"/>
    <dgm:cxn modelId="{05C7C812-E869-416F-92BC-75972A1AB3C8}" type="presParOf" srcId="{0AC6144B-201B-4684-961A-103D85989A6B}" destId="{32B0D2FD-9027-45F7-A003-31F1B4662816}" srcOrd="2" destOrd="0" presId="urn:microsoft.com/office/officeart/2005/8/layout/orgChart1"/>
    <dgm:cxn modelId="{43CFE5C3-CCDE-425F-A55D-DD4FCBF7B462}" type="presParOf" srcId="{32B0D2FD-9027-45F7-A003-31F1B4662816}" destId="{E4C2D822-F0F0-45BC-AA67-2F5DDEDAF770}" srcOrd="0" destOrd="0" presId="urn:microsoft.com/office/officeart/2005/8/layout/orgChart1"/>
    <dgm:cxn modelId="{25469EA4-1D09-4523-A516-E68ADEFC1BFB}" type="presParOf" srcId="{E4C2D822-F0F0-45BC-AA67-2F5DDEDAF770}" destId="{1EAC05B6-C6E7-4C21-8631-F618ED4568AF}" srcOrd="0" destOrd="0" presId="urn:microsoft.com/office/officeart/2005/8/layout/orgChart1"/>
    <dgm:cxn modelId="{F780C0B2-0283-42AD-8FBA-10DA1C562CE3}" type="presParOf" srcId="{E4C2D822-F0F0-45BC-AA67-2F5DDEDAF770}" destId="{499E581C-F506-46F5-AEF4-25E8C1CC498A}" srcOrd="1" destOrd="0" presId="urn:microsoft.com/office/officeart/2005/8/layout/orgChart1"/>
    <dgm:cxn modelId="{73F4FE0F-AD58-46CC-AB27-0F22ABAA64CD}" type="presParOf" srcId="{32B0D2FD-9027-45F7-A003-31F1B4662816}" destId="{DE41C464-1150-4BB9-AFF3-664085702091}" srcOrd="1" destOrd="0" presId="urn:microsoft.com/office/officeart/2005/8/layout/orgChart1"/>
    <dgm:cxn modelId="{373AF4E3-1287-46C7-8160-CA115813F135}" type="presParOf" srcId="{32B0D2FD-9027-45F7-A003-31F1B4662816}" destId="{B779B0CE-2DE4-4C5C-8A71-4FBE6895B67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7C6993-9F76-412C-9855-E7C4272909B3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25D2A8B-FBF6-4A42-B449-635B8422BD5B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29AC5-B811-4E36-A66E-35367A156E71}" type="par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B9A81-E76C-49BB-8EAC-B4C27201F2B4}" type="sib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69658-7CA1-4361-B8EC-280FD3AFC515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2EA19-8FC2-4330-B5E6-587A72DE4128}" type="par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CB629-A47A-494B-97D5-61BFB1DB0EB7}" type="sib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C2927-708D-414C-B16D-039C49F2E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12072-0DBA-47A0-90A7-2CE2F65BA9E4}" type="par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06229-A1EE-4729-97DB-4921DE5F9E69}" type="sib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A51CD-6846-49FB-A927-6BF287F2C6A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B4B1D-19D8-4DF8-9E4D-0B444B890B3C}" type="parTrans" cxnId="{CD3D7474-7C3E-4BE4-81E0-F84D91AA90D8}">
      <dgm:prSet/>
      <dgm:spPr/>
      <dgm:t>
        <a:bodyPr/>
        <a:lstStyle/>
        <a:p>
          <a:endParaRPr lang="en-US" sz="1600"/>
        </a:p>
      </dgm:t>
    </dgm:pt>
    <dgm:pt modelId="{B206CCD9-EEAE-4438-84AB-9C4459BB6F9B}" type="sibTrans" cxnId="{CD3D7474-7C3E-4BE4-81E0-F84D91AA90D8}">
      <dgm:prSet/>
      <dgm:spPr/>
      <dgm:t>
        <a:bodyPr/>
        <a:lstStyle/>
        <a:p>
          <a:endParaRPr lang="en-US"/>
        </a:p>
      </dgm:t>
    </dgm:pt>
    <dgm:pt modelId="{149F6692-0E09-4704-85FE-59D8A7B7A081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196BB-61B6-4475-8F47-DD65CD918A87}" type="parTrans" cxnId="{958662DA-371C-4CC9-B48B-547A0A50FCB0}">
      <dgm:prSet/>
      <dgm:spPr/>
      <dgm:t>
        <a:bodyPr/>
        <a:lstStyle/>
        <a:p>
          <a:endParaRPr lang="en-US" sz="1600"/>
        </a:p>
      </dgm:t>
    </dgm:pt>
    <dgm:pt modelId="{23E3EA66-D3FF-4CFD-9D5B-082FE5DE9500}" type="sibTrans" cxnId="{958662DA-371C-4CC9-B48B-547A0A50FCB0}">
      <dgm:prSet/>
      <dgm:spPr/>
      <dgm:t>
        <a:bodyPr/>
        <a:lstStyle/>
        <a:p>
          <a:endParaRPr lang="en-US"/>
        </a:p>
      </dgm:t>
    </dgm:pt>
    <dgm:pt modelId="{43B97BFB-8B9C-490A-A961-BF2F9E9D4799}">
      <dgm:prSet phldrT="[Text]" custT="1"/>
      <dgm:spPr/>
      <dgm:t>
        <a:bodyPr/>
        <a:lstStyle/>
        <a:p>
          <a:r>
            <a:rPr lang="en-PH" sz="1600" b="1" i="1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D02B8-BBF3-4DFD-A5FA-D7F5971614DD}" type="parTrans" cxnId="{1483C629-2BC3-497F-B0F1-8F099CCCDC18}">
      <dgm:prSet/>
      <dgm:spPr/>
      <dgm:t>
        <a:bodyPr/>
        <a:lstStyle/>
        <a:p>
          <a:endParaRPr lang="en-US" sz="1600"/>
        </a:p>
      </dgm:t>
    </dgm:pt>
    <dgm:pt modelId="{193412BC-4B90-4B58-B2F5-F8031C594BE1}" type="sibTrans" cxnId="{1483C629-2BC3-497F-B0F1-8F099CCCDC18}">
      <dgm:prSet/>
      <dgm:spPr/>
      <dgm:t>
        <a:bodyPr/>
        <a:lstStyle/>
        <a:p>
          <a:endParaRPr lang="en-US"/>
        </a:p>
      </dgm:t>
    </dgm:pt>
    <dgm:pt modelId="{AFEF5F1A-23F9-417C-B4FB-F17C4FF3D4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314017-4C71-4906-868C-B5A133E99F5A}" type="parTrans" cxnId="{F0C4BA61-7F5F-4C31-9F03-8161B76FF3E5}">
      <dgm:prSet/>
      <dgm:spPr/>
      <dgm:t>
        <a:bodyPr/>
        <a:lstStyle/>
        <a:p>
          <a:endParaRPr lang="en-US" sz="1600"/>
        </a:p>
      </dgm:t>
    </dgm:pt>
    <dgm:pt modelId="{B066CA9E-C06E-4C83-9D01-A9975FB9000B}" type="sibTrans" cxnId="{F0C4BA61-7F5F-4C31-9F03-8161B76FF3E5}">
      <dgm:prSet/>
      <dgm:spPr/>
      <dgm:t>
        <a:bodyPr/>
        <a:lstStyle/>
        <a:p>
          <a:endParaRPr lang="en-US"/>
        </a:p>
      </dgm:t>
    </dgm:pt>
    <dgm:pt modelId="{399A2941-FF12-4B97-92D5-3AA419E2F5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11F3D6-740A-4CD2-B475-44EBA75327DD}" type="parTrans" cxnId="{8DEB9945-0AAE-4C71-B52C-1A82D1B2A59F}">
      <dgm:prSet/>
      <dgm:spPr/>
      <dgm:t>
        <a:bodyPr/>
        <a:lstStyle/>
        <a:p>
          <a:endParaRPr lang="en-US" sz="1600"/>
        </a:p>
      </dgm:t>
    </dgm:pt>
    <dgm:pt modelId="{4C7A7D96-3C51-4D9F-8E52-0151515F33DA}" type="sibTrans" cxnId="{8DEB9945-0AAE-4C71-B52C-1A82D1B2A59F}">
      <dgm:prSet/>
      <dgm:spPr/>
      <dgm:t>
        <a:bodyPr/>
        <a:lstStyle/>
        <a:p>
          <a:endParaRPr lang="en-US"/>
        </a:p>
      </dgm:t>
    </dgm:pt>
    <dgm:pt modelId="{F887912E-8F01-4911-B9F8-4B06F679C04A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DA71FF-14D0-495B-BC90-CB9C77B6E690}" type="parTrans" cxnId="{2BBEB30B-F91A-487D-B24F-B51DDA1C0A02}">
      <dgm:prSet/>
      <dgm:spPr/>
      <dgm:t>
        <a:bodyPr/>
        <a:lstStyle/>
        <a:p>
          <a:endParaRPr lang="en-US" sz="1600"/>
        </a:p>
      </dgm:t>
    </dgm:pt>
    <dgm:pt modelId="{DA7AAC06-B162-4A77-9746-6D21D55BFDD8}" type="sibTrans" cxnId="{2BBEB30B-F91A-487D-B24F-B51DDA1C0A02}">
      <dgm:prSet/>
      <dgm:spPr/>
      <dgm:t>
        <a:bodyPr/>
        <a:lstStyle/>
        <a:p>
          <a:endParaRPr lang="en-US"/>
        </a:p>
      </dgm:t>
    </dgm:pt>
    <dgm:pt modelId="{28C5674E-4179-43D3-8566-E9ED45B31FE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D9321-4497-4CD1-85CC-28C921A05310}" type="parTrans" cxnId="{5E1A72A9-D52D-4ADA-8FBD-0C70DEE6A69E}">
      <dgm:prSet/>
      <dgm:spPr/>
      <dgm:t>
        <a:bodyPr/>
        <a:lstStyle/>
        <a:p>
          <a:endParaRPr lang="en-US" sz="1600"/>
        </a:p>
      </dgm:t>
    </dgm:pt>
    <dgm:pt modelId="{4907F66D-A502-4920-B9F2-546CC03C4E0B}" type="sibTrans" cxnId="{5E1A72A9-D52D-4ADA-8FBD-0C70DEE6A69E}">
      <dgm:prSet/>
      <dgm:spPr/>
      <dgm:t>
        <a:bodyPr/>
        <a:lstStyle/>
        <a:p>
          <a:endParaRPr lang="en-US"/>
        </a:p>
      </dgm:t>
    </dgm:pt>
    <dgm:pt modelId="{F21FD4EF-1455-44E8-B2E8-B331DE0CD03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4D139-7B01-4EC8-A706-CE4C331B739F}" type="parTrans" cxnId="{951CF9D0-23F6-4E52-9A01-96046BAF6DDF}">
      <dgm:prSet/>
      <dgm:spPr/>
      <dgm:t>
        <a:bodyPr/>
        <a:lstStyle/>
        <a:p>
          <a:endParaRPr lang="en-US" sz="1600"/>
        </a:p>
      </dgm:t>
    </dgm:pt>
    <dgm:pt modelId="{B41ED41E-27A6-4AF1-A3C4-BCD64B9C6040}" type="sibTrans" cxnId="{951CF9D0-23F6-4E52-9A01-96046BAF6DDF}">
      <dgm:prSet/>
      <dgm:spPr/>
      <dgm:t>
        <a:bodyPr/>
        <a:lstStyle/>
        <a:p>
          <a:endParaRPr lang="en-US"/>
        </a:p>
      </dgm:t>
    </dgm:pt>
    <dgm:pt modelId="{5F8B98F6-6AD9-4208-8A37-C83D04C069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63678-CB98-458A-A7DD-D92E850EF5FE}" type="parTrans" cxnId="{41EC4D7F-8FF9-48C0-9980-8B6DD9721E2B}">
      <dgm:prSet/>
      <dgm:spPr/>
      <dgm:t>
        <a:bodyPr/>
        <a:lstStyle/>
        <a:p>
          <a:endParaRPr lang="en-US" sz="1600"/>
        </a:p>
      </dgm:t>
    </dgm:pt>
    <dgm:pt modelId="{61787E34-0C9B-4180-A61C-512681C8F064}" type="sibTrans" cxnId="{41EC4D7F-8FF9-48C0-9980-8B6DD9721E2B}">
      <dgm:prSet/>
      <dgm:spPr/>
      <dgm:t>
        <a:bodyPr/>
        <a:lstStyle/>
        <a:p>
          <a:endParaRPr lang="en-US"/>
        </a:p>
      </dgm:t>
    </dgm:pt>
    <dgm:pt modelId="{A9D06643-221D-479D-A372-08D43A0BF53F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41F51-7CBA-4CC6-9AB3-3F7C9965BDB6}" type="parTrans" cxnId="{50A74A2A-0058-4858-B3E2-0278DCEADDCF}">
      <dgm:prSet/>
      <dgm:spPr/>
      <dgm:t>
        <a:bodyPr/>
        <a:lstStyle/>
        <a:p>
          <a:endParaRPr lang="en-US" sz="1600"/>
        </a:p>
      </dgm:t>
    </dgm:pt>
    <dgm:pt modelId="{939E3619-53BB-47DA-9FAC-95BEA3237232}" type="sibTrans" cxnId="{50A74A2A-0058-4858-B3E2-0278DCEADDCF}">
      <dgm:prSet/>
      <dgm:spPr/>
      <dgm:t>
        <a:bodyPr/>
        <a:lstStyle/>
        <a:p>
          <a:endParaRPr lang="en-US"/>
        </a:p>
      </dgm:t>
    </dgm:pt>
    <dgm:pt modelId="{0C046310-5493-4151-B596-4619528E171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30960-9FB5-4DB3-9998-7A5F2A42A3E8}" type="parTrans" cxnId="{FFE7756C-72B0-4B8B-8369-11B333BF27CD}">
      <dgm:prSet/>
      <dgm:spPr/>
      <dgm:t>
        <a:bodyPr/>
        <a:lstStyle/>
        <a:p>
          <a:endParaRPr lang="en-US" sz="1600"/>
        </a:p>
      </dgm:t>
    </dgm:pt>
    <dgm:pt modelId="{5052E3BF-11B7-44C6-AD8C-596C7982BBB4}" type="sibTrans" cxnId="{FFE7756C-72B0-4B8B-8369-11B333BF27CD}">
      <dgm:prSet/>
      <dgm:spPr/>
      <dgm:t>
        <a:bodyPr/>
        <a:lstStyle/>
        <a:p>
          <a:endParaRPr lang="en-US"/>
        </a:p>
      </dgm:t>
    </dgm:pt>
    <dgm:pt modelId="{480F610D-54BB-41AC-92F7-50DAD27315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85B24-7916-41B2-9C63-5CA2CEA37BB7}" type="parTrans" cxnId="{D271A341-343C-42AE-9A0E-1EF9239DE625}">
      <dgm:prSet/>
      <dgm:spPr/>
      <dgm:t>
        <a:bodyPr/>
        <a:lstStyle/>
        <a:p>
          <a:endParaRPr lang="en-US" sz="1600"/>
        </a:p>
      </dgm:t>
    </dgm:pt>
    <dgm:pt modelId="{13381346-FBDA-4DC5-AD7B-3E2E9CCB206A}" type="sibTrans" cxnId="{D271A341-343C-42AE-9A0E-1EF9239DE625}">
      <dgm:prSet/>
      <dgm:spPr/>
      <dgm:t>
        <a:bodyPr/>
        <a:lstStyle/>
        <a:p>
          <a:endParaRPr lang="en-US"/>
        </a:p>
      </dgm:t>
    </dgm:pt>
    <dgm:pt modelId="{BF239434-4493-4101-BFBC-35DCDE8AD21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DDD99D-CB29-4EB0-AEB7-82D72A2439BF}" type="parTrans" cxnId="{156CB752-BD35-4207-9492-DA6752827289}">
      <dgm:prSet/>
      <dgm:spPr/>
      <dgm:t>
        <a:bodyPr/>
        <a:lstStyle/>
        <a:p>
          <a:endParaRPr lang="en-US" sz="1600"/>
        </a:p>
      </dgm:t>
    </dgm:pt>
    <dgm:pt modelId="{9E959D21-75CD-4A8B-97CA-067A79DF4A55}" type="sibTrans" cxnId="{156CB752-BD35-4207-9492-DA6752827289}">
      <dgm:prSet/>
      <dgm:spPr/>
      <dgm:t>
        <a:bodyPr/>
        <a:lstStyle/>
        <a:p>
          <a:endParaRPr lang="en-US"/>
        </a:p>
      </dgm:t>
    </dgm:pt>
    <dgm:pt modelId="{F6F2FA72-A00E-4D5A-8773-26EE50B1BFF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BED4E3-CB2F-447B-8A03-DD474DEBE49D}" type="parTrans" cxnId="{7776B14D-546A-4F84-9969-C96F2D559C4C}">
      <dgm:prSet/>
      <dgm:spPr/>
      <dgm:t>
        <a:bodyPr/>
        <a:lstStyle/>
        <a:p>
          <a:endParaRPr lang="en-US" sz="1600"/>
        </a:p>
      </dgm:t>
    </dgm:pt>
    <dgm:pt modelId="{796D24BD-17DA-4619-B799-0383C3A42656}" type="sibTrans" cxnId="{7776B14D-546A-4F84-9969-C96F2D559C4C}">
      <dgm:prSet/>
      <dgm:spPr/>
      <dgm:t>
        <a:bodyPr/>
        <a:lstStyle/>
        <a:p>
          <a:endParaRPr lang="en-US"/>
        </a:p>
      </dgm:t>
    </dgm:pt>
    <dgm:pt modelId="{F369B72C-504D-42D8-8920-A6EADC27ED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6DFCE-A141-4B6F-959D-88D095237DBF}" type="parTrans" cxnId="{1394A2A0-D692-407D-8498-2A0B1E2AB9D1}">
      <dgm:prSet/>
      <dgm:spPr/>
      <dgm:t>
        <a:bodyPr/>
        <a:lstStyle/>
        <a:p>
          <a:endParaRPr lang="en-US" sz="1600"/>
        </a:p>
      </dgm:t>
    </dgm:pt>
    <dgm:pt modelId="{838ABA5C-9452-4B2D-9585-D34F8ABFCD00}" type="sibTrans" cxnId="{1394A2A0-D692-407D-8498-2A0B1E2AB9D1}">
      <dgm:prSet/>
      <dgm:spPr/>
      <dgm:t>
        <a:bodyPr/>
        <a:lstStyle/>
        <a:p>
          <a:endParaRPr lang="en-US"/>
        </a:p>
      </dgm:t>
    </dgm:pt>
    <dgm:pt modelId="{D238A1C6-590F-4171-A4EF-25111274638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149EF-7FC0-4D85-A3E1-E17E2F88A8AB}" type="parTrans" cxnId="{BF2082CC-3D44-4E56-A92F-FFBC150BC93F}">
      <dgm:prSet/>
      <dgm:spPr/>
      <dgm:t>
        <a:bodyPr/>
        <a:lstStyle/>
        <a:p>
          <a:endParaRPr lang="en-US" sz="1600"/>
        </a:p>
      </dgm:t>
    </dgm:pt>
    <dgm:pt modelId="{572429D2-D306-4777-852E-E27EC4D01CAA}" type="sibTrans" cxnId="{BF2082CC-3D44-4E56-A92F-FFBC150BC93F}">
      <dgm:prSet/>
      <dgm:spPr/>
      <dgm:t>
        <a:bodyPr/>
        <a:lstStyle/>
        <a:p>
          <a:endParaRPr lang="en-US"/>
        </a:p>
      </dgm:t>
    </dgm:pt>
    <dgm:pt modelId="{4291968D-3F77-4303-8F9A-32CF60D1182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1E1F3E-9773-4D3B-8470-128B09FAAEB2}" type="parTrans" cxnId="{5DFD4718-B7E4-422A-973E-B03D1D1A4AB1}">
      <dgm:prSet/>
      <dgm:spPr/>
      <dgm:t>
        <a:bodyPr/>
        <a:lstStyle/>
        <a:p>
          <a:endParaRPr lang="en-US" sz="1600"/>
        </a:p>
      </dgm:t>
    </dgm:pt>
    <dgm:pt modelId="{7CA1312E-CDC1-4871-946B-43982DFC1EC6}" type="sibTrans" cxnId="{5DFD4718-B7E4-422A-973E-B03D1D1A4AB1}">
      <dgm:prSet/>
      <dgm:spPr/>
      <dgm:t>
        <a:bodyPr/>
        <a:lstStyle/>
        <a:p>
          <a:endParaRPr lang="en-US"/>
        </a:p>
      </dgm:t>
    </dgm:pt>
    <dgm:pt modelId="{42AFFE7D-EB03-41B7-901F-21AE989BBD69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2D1345-184B-4584-A77B-1DD4778AB33F}" type="parTrans" cxnId="{13F0B5B3-D629-46D6-B60C-82D679840535}">
      <dgm:prSet/>
      <dgm:spPr/>
      <dgm:t>
        <a:bodyPr/>
        <a:lstStyle/>
        <a:p>
          <a:endParaRPr lang="en-US" sz="1600"/>
        </a:p>
      </dgm:t>
    </dgm:pt>
    <dgm:pt modelId="{A181A0B8-EF49-4263-B9C0-1C7EF31452CC}" type="sibTrans" cxnId="{13F0B5B3-D629-46D6-B60C-82D679840535}">
      <dgm:prSet/>
      <dgm:spPr/>
      <dgm:t>
        <a:bodyPr/>
        <a:lstStyle/>
        <a:p>
          <a:endParaRPr lang="en-US"/>
        </a:p>
      </dgm:t>
    </dgm:pt>
    <dgm:pt modelId="{CA0030BF-5035-4595-9920-055A503045A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CB4796-8176-4740-AD12-9E70258DEBF1}" type="parTrans" cxnId="{FD3D12C4-104E-4D54-9B56-F698ED2C1574}">
      <dgm:prSet/>
      <dgm:spPr/>
      <dgm:t>
        <a:bodyPr/>
        <a:lstStyle/>
        <a:p>
          <a:endParaRPr lang="en-US" sz="1600"/>
        </a:p>
      </dgm:t>
    </dgm:pt>
    <dgm:pt modelId="{5C18AA1E-41E3-40A2-A83C-88A36A21F49C}" type="sibTrans" cxnId="{FD3D12C4-104E-4D54-9B56-F698ED2C1574}">
      <dgm:prSet/>
      <dgm:spPr/>
      <dgm:t>
        <a:bodyPr/>
        <a:lstStyle/>
        <a:p>
          <a:endParaRPr lang="en-US"/>
        </a:p>
      </dgm:t>
    </dgm:pt>
    <dgm:pt modelId="{5A0D72A9-0565-40AE-87E2-3108BC506107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0BFD5-68B4-43F2-A488-5595CA55E678}" type="parTrans" cxnId="{836E16C2-0181-4334-AC67-0BE4C0E09880}">
      <dgm:prSet/>
      <dgm:spPr/>
      <dgm:t>
        <a:bodyPr/>
        <a:lstStyle/>
        <a:p>
          <a:endParaRPr lang="en-US" sz="1600"/>
        </a:p>
      </dgm:t>
    </dgm:pt>
    <dgm:pt modelId="{46C28964-64F4-406C-8B5A-F38D99B6466B}" type="sibTrans" cxnId="{836E16C2-0181-4334-AC67-0BE4C0E09880}">
      <dgm:prSet/>
      <dgm:spPr/>
      <dgm:t>
        <a:bodyPr/>
        <a:lstStyle/>
        <a:p>
          <a:endParaRPr lang="en-US"/>
        </a:p>
      </dgm:t>
    </dgm:pt>
    <dgm:pt modelId="{889ACC82-61B9-4D45-B31E-12C01379B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AC1FA-017B-4856-874C-3B611B83D530}" type="parTrans" cxnId="{75022ADE-FEDB-4A8E-AAA6-472ABD18B821}">
      <dgm:prSet/>
      <dgm:spPr/>
      <dgm:t>
        <a:bodyPr/>
        <a:lstStyle/>
        <a:p>
          <a:endParaRPr lang="en-US" sz="1600"/>
        </a:p>
      </dgm:t>
    </dgm:pt>
    <dgm:pt modelId="{F9BF1FFE-60AB-42DD-B3F3-F16F725740B4}" type="sibTrans" cxnId="{75022ADE-FEDB-4A8E-AAA6-472ABD18B821}">
      <dgm:prSet/>
      <dgm:spPr/>
      <dgm:t>
        <a:bodyPr/>
        <a:lstStyle/>
        <a:p>
          <a:endParaRPr lang="en-US"/>
        </a:p>
      </dgm:t>
    </dgm:pt>
    <dgm:pt modelId="{FDED51F5-7F0E-4957-A581-E04883E58E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7E5A9-6D0A-41FE-BFF2-CDC4237DFC99}" type="parTrans" cxnId="{A9005BB0-4F77-4B5B-BD5B-1AACA2C31826}">
      <dgm:prSet/>
      <dgm:spPr/>
      <dgm:t>
        <a:bodyPr/>
        <a:lstStyle/>
        <a:p>
          <a:endParaRPr lang="en-US" sz="1600"/>
        </a:p>
      </dgm:t>
    </dgm:pt>
    <dgm:pt modelId="{453FF052-861E-449F-9461-86E2E2B02B70}" type="sibTrans" cxnId="{A9005BB0-4F77-4B5B-BD5B-1AACA2C31826}">
      <dgm:prSet/>
      <dgm:spPr/>
      <dgm:t>
        <a:bodyPr/>
        <a:lstStyle/>
        <a:p>
          <a:endParaRPr lang="en-US"/>
        </a:p>
      </dgm:t>
    </dgm:pt>
    <dgm:pt modelId="{574F9EB8-1CFB-4EEF-8213-E58AF9943D1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FDBEAB-611A-4A71-A5CA-C8DA9A54FAFB}" type="parTrans" cxnId="{422E6700-33D3-4A4D-BC0C-C45B6DC3C619}">
      <dgm:prSet/>
      <dgm:spPr/>
      <dgm:t>
        <a:bodyPr/>
        <a:lstStyle/>
        <a:p>
          <a:endParaRPr lang="en-US" sz="1600"/>
        </a:p>
      </dgm:t>
    </dgm:pt>
    <dgm:pt modelId="{48D5D6F4-4114-4306-844A-46DAF776B5C9}" type="sibTrans" cxnId="{422E6700-33D3-4A4D-BC0C-C45B6DC3C619}">
      <dgm:prSet/>
      <dgm:spPr/>
      <dgm:t>
        <a:bodyPr/>
        <a:lstStyle/>
        <a:p>
          <a:endParaRPr lang="en-US"/>
        </a:p>
      </dgm:t>
    </dgm:pt>
    <dgm:pt modelId="{0AC6144B-201B-4684-961A-103D85989A6B}" type="pres">
      <dgm:prSet presAssocID="{747C6993-9F76-412C-9855-E7C4272909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2DC1840-171F-45B5-AE8D-545D52717841}" type="pres">
      <dgm:prSet presAssocID="{125D2A8B-FBF6-4A42-B449-635B8422BD5B}" presName="hierRoot1" presStyleCnt="0">
        <dgm:presLayoutVars>
          <dgm:hierBranch val="init"/>
        </dgm:presLayoutVars>
      </dgm:prSet>
      <dgm:spPr/>
    </dgm:pt>
    <dgm:pt modelId="{6E337DC6-A9A5-4E7F-B173-8EEE1FA4B0B2}" type="pres">
      <dgm:prSet presAssocID="{125D2A8B-FBF6-4A42-B449-635B8422BD5B}" presName="rootComposite1" presStyleCnt="0"/>
      <dgm:spPr/>
    </dgm:pt>
    <dgm:pt modelId="{6CB152CE-4FB1-4812-BF71-44E8BC48E37D}" type="pres">
      <dgm:prSet presAssocID="{125D2A8B-FBF6-4A42-B449-635B8422BD5B}" presName="rootText1" presStyleLbl="node0" presStyleIdx="0" presStyleCnt="3" custScaleX="214359" custScaleY="118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1939CE-4604-464C-BF2E-DAF3D4E1B49E}" type="pres">
      <dgm:prSet presAssocID="{125D2A8B-FBF6-4A42-B449-635B8422BD5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E712BE-120F-421B-8B57-E498212D9DAF}" type="pres">
      <dgm:prSet presAssocID="{125D2A8B-FBF6-4A42-B449-635B8422BD5B}" presName="hierChild2" presStyleCnt="0"/>
      <dgm:spPr/>
    </dgm:pt>
    <dgm:pt modelId="{11608777-B97D-4CDF-B631-CBD66BC4D648}" type="pres">
      <dgm:prSet presAssocID="{125D2A8B-FBF6-4A42-B449-635B8422BD5B}" presName="hierChild3" presStyleCnt="0"/>
      <dgm:spPr/>
    </dgm:pt>
    <dgm:pt modelId="{C3CF59B1-274C-4ECE-9E1F-C7193B4B9AD1}" type="pres">
      <dgm:prSet presAssocID="{85569658-7CA1-4361-B8EC-280FD3AFC515}" presName="hierRoot1" presStyleCnt="0">
        <dgm:presLayoutVars>
          <dgm:hierBranch val="init"/>
        </dgm:presLayoutVars>
      </dgm:prSet>
      <dgm:spPr/>
    </dgm:pt>
    <dgm:pt modelId="{6F0367A7-A165-4FC8-B3EC-7AA831048072}" type="pres">
      <dgm:prSet presAssocID="{85569658-7CA1-4361-B8EC-280FD3AFC515}" presName="rootComposite1" presStyleCnt="0"/>
      <dgm:spPr/>
    </dgm:pt>
    <dgm:pt modelId="{0DF5F329-DE25-47E5-A4FF-2378DB06C0CF}" type="pres">
      <dgm:prSet presAssocID="{85569658-7CA1-4361-B8EC-280FD3AFC515}" presName="rootText1" presStyleLbl="node0" presStyleIdx="1" presStyleCnt="3" custScaleX="214359" custScaleY="111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9A3E40-A948-4B6A-A551-5A49B418649D}" type="pres">
      <dgm:prSet presAssocID="{85569658-7CA1-4361-B8EC-280FD3AFC51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67BF7F-9B1A-43D8-AC9A-1B728169A8A3}" type="pres">
      <dgm:prSet presAssocID="{85569658-7CA1-4361-B8EC-280FD3AFC515}" presName="hierChild2" presStyleCnt="0"/>
      <dgm:spPr/>
    </dgm:pt>
    <dgm:pt modelId="{C08956DF-38EA-4F95-9FBB-BC2871CDBEB6}" type="pres">
      <dgm:prSet presAssocID="{129B4B1D-19D8-4DF8-9E4D-0B444B890B3C}" presName="Name37" presStyleLbl="parChTrans1D2" presStyleIdx="0" presStyleCnt="1"/>
      <dgm:spPr/>
      <dgm:t>
        <a:bodyPr/>
        <a:lstStyle/>
        <a:p>
          <a:endParaRPr lang="en-US"/>
        </a:p>
      </dgm:t>
    </dgm:pt>
    <dgm:pt modelId="{05DB7B47-BC77-49F9-8707-088FE3DDE775}" type="pres">
      <dgm:prSet presAssocID="{39EA51CD-6846-49FB-A927-6BF287F2C6A3}" presName="hierRoot2" presStyleCnt="0">
        <dgm:presLayoutVars>
          <dgm:hierBranch val="init"/>
        </dgm:presLayoutVars>
      </dgm:prSet>
      <dgm:spPr/>
    </dgm:pt>
    <dgm:pt modelId="{EED37744-711C-444C-9080-8E30DF8197EA}" type="pres">
      <dgm:prSet presAssocID="{39EA51CD-6846-49FB-A927-6BF287F2C6A3}" presName="rootComposite" presStyleCnt="0"/>
      <dgm:spPr/>
    </dgm:pt>
    <dgm:pt modelId="{1FD853E5-75F2-49B1-BBF0-E159AE2C6DAB}" type="pres">
      <dgm:prSet presAssocID="{39EA51CD-6846-49FB-A927-6BF287F2C6A3}" presName="rootText" presStyleLbl="node2" presStyleIdx="0" presStyleCnt="1" custScaleX="235795" custScaleY="119595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BB0068-297E-48AF-BA43-777815E8999C}" type="pres">
      <dgm:prSet presAssocID="{39EA51CD-6846-49FB-A927-6BF287F2C6A3}" presName="rootConnector" presStyleLbl="node2" presStyleIdx="0" presStyleCnt="1"/>
      <dgm:spPr/>
      <dgm:t>
        <a:bodyPr/>
        <a:lstStyle/>
        <a:p>
          <a:endParaRPr lang="en-US"/>
        </a:p>
      </dgm:t>
    </dgm:pt>
    <dgm:pt modelId="{B5804111-1CFE-42A7-9D58-7EA2D66C4E88}" type="pres">
      <dgm:prSet presAssocID="{39EA51CD-6846-49FB-A927-6BF287F2C6A3}" presName="hierChild4" presStyleCnt="0"/>
      <dgm:spPr/>
    </dgm:pt>
    <dgm:pt modelId="{00769449-2716-452F-9505-DD0756336F3B}" type="pres">
      <dgm:prSet presAssocID="{0C7196BB-61B6-4475-8F47-DD65CD918A87}" presName="Name37" presStyleLbl="parChTrans1D3" presStyleIdx="0" presStyleCnt="1"/>
      <dgm:spPr/>
      <dgm:t>
        <a:bodyPr/>
        <a:lstStyle/>
        <a:p>
          <a:endParaRPr lang="en-US"/>
        </a:p>
      </dgm:t>
    </dgm:pt>
    <dgm:pt modelId="{4FA4EBDB-BE85-4144-AB18-632259E96C05}" type="pres">
      <dgm:prSet presAssocID="{149F6692-0E09-4704-85FE-59D8A7B7A081}" presName="hierRoot2" presStyleCnt="0">
        <dgm:presLayoutVars>
          <dgm:hierBranch val="init"/>
        </dgm:presLayoutVars>
      </dgm:prSet>
      <dgm:spPr/>
    </dgm:pt>
    <dgm:pt modelId="{0AB3E0CD-5660-40E8-A379-A1B00F6C9008}" type="pres">
      <dgm:prSet presAssocID="{149F6692-0E09-4704-85FE-59D8A7B7A081}" presName="rootComposite" presStyleCnt="0"/>
      <dgm:spPr/>
    </dgm:pt>
    <dgm:pt modelId="{3722A59A-A140-460B-9C95-35AC1A103883}" type="pres">
      <dgm:prSet presAssocID="{149F6692-0E09-4704-85FE-59D8A7B7A081}" presName="rootText" presStyleLbl="node3" presStyleIdx="0" presStyleCnt="1" custScaleX="263103" custScaleY="111352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DA3624-4D3B-42A1-A2E5-1D052D7A834C}" type="pres">
      <dgm:prSet presAssocID="{149F6692-0E09-4704-85FE-59D8A7B7A081}" presName="rootConnector" presStyleLbl="node3" presStyleIdx="0" presStyleCnt="1"/>
      <dgm:spPr/>
      <dgm:t>
        <a:bodyPr/>
        <a:lstStyle/>
        <a:p>
          <a:endParaRPr lang="en-US"/>
        </a:p>
      </dgm:t>
    </dgm:pt>
    <dgm:pt modelId="{BDBA1638-CBB7-440B-AA79-2B9BA90AFD8D}" type="pres">
      <dgm:prSet presAssocID="{149F6692-0E09-4704-85FE-59D8A7B7A081}" presName="hierChild4" presStyleCnt="0"/>
      <dgm:spPr/>
    </dgm:pt>
    <dgm:pt modelId="{32690CFF-E555-42DC-8D8A-B58BB3142B01}" type="pres">
      <dgm:prSet presAssocID="{330D02B8-BBF3-4DFD-A5FA-D7F5971614DD}" presName="Name37" presStyleLbl="parChTrans1D4" presStyleIdx="0" presStyleCnt="21"/>
      <dgm:spPr/>
      <dgm:t>
        <a:bodyPr/>
        <a:lstStyle/>
        <a:p>
          <a:endParaRPr lang="en-US"/>
        </a:p>
      </dgm:t>
    </dgm:pt>
    <dgm:pt modelId="{A3AC749D-9D01-4073-A117-8864372EA2D2}" type="pres">
      <dgm:prSet presAssocID="{43B97BFB-8B9C-490A-A961-BF2F9E9D4799}" presName="hierRoot2" presStyleCnt="0">
        <dgm:presLayoutVars>
          <dgm:hierBranch val="init"/>
        </dgm:presLayoutVars>
      </dgm:prSet>
      <dgm:spPr/>
    </dgm:pt>
    <dgm:pt modelId="{FAEBA460-3C9E-4E0B-A32A-5ADB469D70F6}" type="pres">
      <dgm:prSet presAssocID="{43B97BFB-8B9C-490A-A961-BF2F9E9D4799}" presName="rootComposite" presStyleCnt="0"/>
      <dgm:spPr/>
    </dgm:pt>
    <dgm:pt modelId="{31247ACF-ACAA-4E49-8C60-CEFE460B708B}" type="pres">
      <dgm:prSet presAssocID="{43B97BFB-8B9C-490A-A961-BF2F9E9D4799}" presName="rootText" presStyleLbl="node4" presStyleIdx="0" presStyleCnt="21" custScaleX="360057" custScaleY="90909" custLinFactNeighborX="-589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388B0-1F02-4CA8-BC3D-CC49048BED9F}" type="pres">
      <dgm:prSet presAssocID="{43B97BFB-8B9C-490A-A961-BF2F9E9D4799}" presName="rootConnector" presStyleLbl="node4" presStyleIdx="0" presStyleCnt="21"/>
      <dgm:spPr/>
      <dgm:t>
        <a:bodyPr/>
        <a:lstStyle/>
        <a:p>
          <a:endParaRPr lang="en-US"/>
        </a:p>
      </dgm:t>
    </dgm:pt>
    <dgm:pt modelId="{E8973C4D-0273-4854-802F-933281C19525}" type="pres">
      <dgm:prSet presAssocID="{43B97BFB-8B9C-490A-A961-BF2F9E9D4799}" presName="hierChild4" presStyleCnt="0"/>
      <dgm:spPr/>
    </dgm:pt>
    <dgm:pt modelId="{5D2F0FF4-F974-4FDA-91E7-28B1F685D888}" type="pres">
      <dgm:prSet presAssocID="{9E314017-4C71-4906-868C-B5A133E99F5A}" presName="Name37" presStyleLbl="parChTrans1D4" presStyleIdx="1" presStyleCnt="21"/>
      <dgm:spPr/>
      <dgm:t>
        <a:bodyPr/>
        <a:lstStyle/>
        <a:p>
          <a:endParaRPr lang="en-US"/>
        </a:p>
      </dgm:t>
    </dgm:pt>
    <dgm:pt modelId="{60388F0F-08B8-4F3C-B48A-7D65321C764F}" type="pres">
      <dgm:prSet presAssocID="{AFEF5F1A-23F9-417C-B4FB-F17C4FF3D418}" presName="hierRoot2" presStyleCnt="0">
        <dgm:presLayoutVars>
          <dgm:hierBranch val="init"/>
        </dgm:presLayoutVars>
      </dgm:prSet>
      <dgm:spPr/>
    </dgm:pt>
    <dgm:pt modelId="{9182DB26-7A23-4C6A-B1FD-5B01CE412109}" type="pres">
      <dgm:prSet presAssocID="{AFEF5F1A-23F9-417C-B4FB-F17C4FF3D418}" presName="rootComposite" presStyleCnt="0"/>
      <dgm:spPr/>
    </dgm:pt>
    <dgm:pt modelId="{20B6145D-C4CC-4063-BC41-8CDAA31BF489}" type="pres">
      <dgm:prSet presAssocID="{AFEF5F1A-23F9-417C-B4FB-F17C4FF3D418}" presName="rootText" presStyleLbl="node4" presStyleIdx="1" presStyleCnt="21" custScaleX="133100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33FAD-0FA2-4EA7-A760-10BC5CA62F13}" type="pres">
      <dgm:prSet presAssocID="{AFEF5F1A-23F9-417C-B4FB-F17C4FF3D418}" presName="rootConnector" presStyleLbl="node4" presStyleIdx="1" presStyleCnt="21"/>
      <dgm:spPr/>
      <dgm:t>
        <a:bodyPr/>
        <a:lstStyle/>
        <a:p>
          <a:endParaRPr lang="en-US"/>
        </a:p>
      </dgm:t>
    </dgm:pt>
    <dgm:pt modelId="{A0EC6DF6-F02F-46C2-8750-A892BB5FA9D2}" type="pres">
      <dgm:prSet presAssocID="{AFEF5F1A-23F9-417C-B4FB-F17C4FF3D418}" presName="hierChild4" presStyleCnt="0"/>
      <dgm:spPr/>
    </dgm:pt>
    <dgm:pt modelId="{C2AABBA5-A885-4D0D-B358-D790ACA921BF}" type="pres">
      <dgm:prSet presAssocID="{A711F3D6-740A-4CD2-B475-44EBA75327DD}" presName="Name37" presStyleLbl="parChTrans1D4" presStyleIdx="2" presStyleCnt="21"/>
      <dgm:spPr/>
      <dgm:t>
        <a:bodyPr/>
        <a:lstStyle/>
        <a:p>
          <a:endParaRPr lang="en-US"/>
        </a:p>
      </dgm:t>
    </dgm:pt>
    <dgm:pt modelId="{56FD614E-ED85-4B28-BEF8-ED89993EEC58}" type="pres">
      <dgm:prSet presAssocID="{399A2941-FF12-4B97-92D5-3AA419E2F558}" presName="hierRoot2" presStyleCnt="0">
        <dgm:presLayoutVars>
          <dgm:hierBranch val="init"/>
        </dgm:presLayoutVars>
      </dgm:prSet>
      <dgm:spPr/>
    </dgm:pt>
    <dgm:pt modelId="{61C41E26-7065-4030-92B6-76687C7BBB0F}" type="pres">
      <dgm:prSet presAssocID="{399A2941-FF12-4B97-92D5-3AA419E2F558}" presName="rootComposite" presStyleCnt="0"/>
      <dgm:spPr/>
    </dgm:pt>
    <dgm:pt modelId="{516B1026-B008-4F6E-8421-B6E316333548}" type="pres">
      <dgm:prSet presAssocID="{399A2941-FF12-4B97-92D5-3AA419E2F558}" presName="rootText" presStyleLbl="node4" presStyleIdx="2" presStyleCnt="21" custScaleX="24515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2749A-CF55-4461-BBCA-9F8729984B97}" type="pres">
      <dgm:prSet presAssocID="{399A2941-FF12-4B97-92D5-3AA419E2F558}" presName="rootConnector" presStyleLbl="node4" presStyleIdx="2" presStyleCnt="21"/>
      <dgm:spPr/>
      <dgm:t>
        <a:bodyPr/>
        <a:lstStyle/>
        <a:p>
          <a:endParaRPr lang="en-US"/>
        </a:p>
      </dgm:t>
    </dgm:pt>
    <dgm:pt modelId="{8F70BD12-6E09-405A-8D6C-DC994BEB518B}" type="pres">
      <dgm:prSet presAssocID="{399A2941-FF12-4B97-92D5-3AA419E2F558}" presName="hierChild4" presStyleCnt="0"/>
      <dgm:spPr/>
    </dgm:pt>
    <dgm:pt modelId="{A2A1649A-EBAF-4552-9092-3C7948B7067C}" type="pres">
      <dgm:prSet presAssocID="{89DA71FF-14D0-495B-BC90-CB9C77B6E690}" presName="Name37" presStyleLbl="parChTrans1D4" presStyleIdx="3" presStyleCnt="21"/>
      <dgm:spPr/>
      <dgm:t>
        <a:bodyPr/>
        <a:lstStyle/>
        <a:p>
          <a:endParaRPr lang="en-US"/>
        </a:p>
      </dgm:t>
    </dgm:pt>
    <dgm:pt modelId="{F0008843-F989-4856-9FE5-D636F9915EF2}" type="pres">
      <dgm:prSet presAssocID="{F887912E-8F01-4911-B9F8-4B06F679C04A}" presName="hierRoot2" presStyleCnt="0">
        <dgm:presLayoutVars>
          <dgm:hierBranch val="init"/>
        </dgm:presLayoutVars>
      </dgm:prSet>
      <dgm:spPr/>
    </dgm:pt>
    <dgm:pt modelId="{D54A128E-CA12-48B4-8BD4-84732050D8B0}" type="pres">
      <dgm:prSet presAssocID="{F887912E-8F01-4911-B9F8-4B06F679C04A}" presName="rootComposite" presStyleCnt="0"/>
      <dgm:spPr/>
    </dgm:pt>
    <dgm:pt modelId="{1C12CE2B-8E14-4492-A181-7D29086A94BA}" type="pres">
      <dgm:prSet presAssocID="{F887912E-8F01-4911-B9F8-4B06F679C04A}" presName="rootText" presStyleLbl="node4" presStyleIdx="3" presStyleCnt="21" custScaleX="19658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ACCDE7-BD0D-4262-AAC9-CA1A91CC73AD}" type="pres">
      <dgm:prSet presAssocID="{F887912E-8F01-4911-B9F8-4B06F679C04A}" presName="rootConnector" presStyleLbl="node4" presStyleIdx="3" presStyleCnt="21"/>
      <dgm:spPr/>
      <dgm:t>
        <a:bodyPr/>
        <a:lstStyle/>
        <a:p>
          <a:endParaRPr lang="en-US"/>
        </a:p>
      </dgm:t>
    </dgm:pt>
    <dgm:pt modelId="{DFE43D04-B008-4DF5-85DC-AAE65EF21B35}" type="pres">
      <dgm:prSet presAssocID="{F887912E-8F01-4911-B9F8-4B06F679C04A}" presName="hierChild4" presStyleCnt="0"/>
      <dgm:spPr/>
    </dgm:pt>
    <dgm:pt modelId="{7C315BA0-DF81-490B-A134-2F149BC04A1E}" type="pres">
      <dgm:prSet presAssocID="{BC1D9321-4497-4CD1-85CC-28C921A05310}" presName="Name37" presStyleLbl="parChTrans1D4" presStyleIdx="4" presStyleCnt="21"/>
      <dgm:spPr/>
      <dgm:t>
        <a:bodyPr/>
        <a:lstStyle/>
        <a:p>
          <a:endParaRPr lang="en-US"/>
        </a:p>
      </dgm:t>
    </dgm:pt>
    <dgm:pt modelId="{D97C59A1-F13D-4CBB-AF8E-2CE4FD6057CC}" type="pres">
      <dgm:prSet presAssocID="{28C5674E-4179-43D3-8566-E9ED45B31FE0}" presName="hierRoot2" presStyleCnt="0">
        <dgm:presLayoutVars>
          <dgm:hierBranch val="init"/>
        </dgm:presLayoutVars>
      </dgm:prSet>
      <dgm:spPr/>
    </dgm:pt>
    <dgm:pt modelId="{8622D487-4566-4C7D-974E-EF2569228010}" type="pres">
      <dgm:prSet presAssocID="{28C5674E-4179-43D3-8566-E9ED45B31FE0}" presName="rootComposite" presStyleCnt="0"/>
      <dgm:spPr/>
    </dgm:pt>
    <dgm:pt modelId="{F120587D-6541-4263-85FA-6119F7505AD1}" type="pres">
      <dgm:prSet presAssocID="{28C5674E-4179-43D3-8566-E9ED45B31FE0}" presName="rootText" presStyleLbl="node4" presStyleIdx="4" presStyleCnt="21" custScaleX="205896" custScaleY="90909" custLinFactNeighborX="-17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8442A-0650-4C94-A5C8-D6CA91B4C13C}" type="pres">
      <dgm:prSet presAssocID="{28C5674E-4179-43D3-8566-E9ED45B31FE0}" presName="rootConnector" presStyleLbl="node4" presStyleIdx="4" presStyleCnt="21"/>
      <dgm:spPr/>
      <dgm:t>
        <a:bodyPr/>
        <a:lstStyle/>
        <a:p>
          <a:endParaRPr lang="en-US"/>
        </a:p>
      </dgm:t>
    </dgm:pt>
    <dgm:pt modelId="{3BA2B702-4031-4A34-B699-6DB9624B6106}" type="pres">
      <dgm:prSet presAssocID="{28C5674E-4179-43D3-8566-E9ED45B31FE0}" presName="hierChild4" presStyleCnt="0"/>
      <dgm:spPr/>
    </dgm:pt>
    <dgm:pt modelId="{80347F07-F255-4302-937C-03A6E458340C}" type="pres">
      <dgm:prSet presAssocID="{BEE4D139-7B01-4EC8-A706-CE4C331B739F}" presName="Name37" presStyleLbl="parChTrans1D4" presStyleIdx="5" presStyleCnt="21"/>
      <dgm:spPr/>
      <dgm:t>
        <a:bodyPr/>
        <a:lstStyle/>
        <a:p>
          <a:endParaRPr lang="en-US"/>
        </a:p>
      </dgm:t>
    </dgm:pt>
    <dgm:pt modelId="{19E07B75-AE27-47FA-80B0-1EBEE2DA4831}" type="pres">
      <dgm:prSet presAssocID="{F21FD4EF-1455-44E8-B2E8-B331DE0CD034}" presName="hierRoot2" presStyleCnt="0">
        <dgm:presLayoutVars>
          <dgm:hierBranch val="init"/>
        </dgm:presLayoutVars>
      </dgm:prSet>
      <dgm:spPr/>
    </dgm:pt>
    <dgm:pt modelId="{7282FA95-D5D4-49E2-A197-81D1B553DE25}" type="pres">
      <dgm:prSet presAssocID="{F21FD4EF-1455-44E8-B2E8-B331DE0CD034}" presName="rootComposite" presStyleCnt="0"/>
      <dgm:spPr/>
    </dgm:pt>
    <dgm:pt modelId="{9C2000E0-2D1E-4913-AD9C-2E923DDBCC0E}" type="pres">
      <dgm:prSet presAssocID="{F21FD4EF-1455-44E8-B2E8-B331DE0CD034}" presName="rootText" presStyleLbl="node4" presStyleIdx="5" presStyleCnt="21" custScaleX="133100" custScaleY="90909" custLinFactNeighborX="-420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B04CE-ED99-4C25-8442-DC4952D38EFE}" type="pres">
      <dgm:prSet presAssocID="{F21FD4EF-1455-44E8-B2E8-B331DE0CD034}" presName="rootConnector" presStyleLbl="node4" presStyleIdx="5" presStyleCnt="21"/>
      <dgm:spPr/>
      <dgm:t>
        <a:bodyPr/>
        <a:lstStyle/>
        <a:p>
          <a:endParaRPr lang="en-US"/>
        </a:p>
      </dgm:t>
    </dgm:pt>
    <dgm:pt modelId="{78083C41-876B-428C-A82A-6B0957842B1E}" type="pres">
      <dgm:prSet presAssocID="{F21FD4EF-1455-44E8-B2E8-B331DE0CD034}" presName="hierChild4" presStyleCnt="0"/>
      <dgm:spPr/>
    </dgm:pt>
    <dgm:pt modelId="{F29A9349-4468-4193-AA34-A9DBF8D7FCA6}" type="pres">
      <dgm:prSet presAssocID="{43163678-CB98-458A-A7DD-D92E850EF5FE}" presName="Name37" presStyleLbl="parChTrans1D4" presStyleIdx="6" presStyleCnt="21"/>
      <dgm:spPr/>
      <dgm:t>
        <a:bodyPr/>
        <a:lstStyle/>
        <a:p>
          <a:endParaRPr lang="en-US"/>
        </a:p>
      </dgm:t>
    </dgm:pt>
    <dgm:pt modelId="{7C5E3A62-2A0B-4888-8378-933B53B1B125}" type="pres">
      <dgm:prSet presAssocID="{5F8B98F6-6AD9-4208-8A37-C83D04C06958}" presName="hierRoot2" presStyleCnt="0">
        <dgm:presLayoutVars>
          <dgm:hierBranch val="init"/>
        </dgm:presLayoutVars>
      </dgm:prSet>
      <dgm:spPr/>
    </dgm:pt>
    <dgm:pt modelId="{93FCE2F7-8D6B-4488-83BA-DFD73A341FDB}" type="pres">
      <dgm:prSet presAssocID="{5F8B98F6-6AD9-4208-8A37-C83D04C06958}" presName="rootComposite" presStyleCnt="0"/>
      <dgm:spPr/>
    </dgm:pt>
    <dgm:pt modelId="{57B0FFF1-31F6-4D24-85C9-8AE90FC89A57}" type="pres">
      <dgm:prSet presAssocID="{5F8B98F6-6AD9-4208-8A37-C83D04C06958}" presName="rootText" presStyleLbl="node4" presStyleIdx="6" presStyleCnt="21" custScaleX="133100" custScaleY="90909" custLinFactNeighborX="-40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581487-9531-44B8-BD2D-0914D9ABF0A5}" type="pres">
      <dgm:prSet presAssocID="{5F8B98F6-6AD9-4208-8A37-C83D04C06958}" presName="rootConnector" presStyleLbl="node4" presStyleIdx="6" presStyleCnt="21"/>
      <dgm:spPr/>
      <dgm:t>
        <a:bodyPr/>
        <a:lstStyle/>
        <a:p>
          <a:endParaRPr lang="en-US"/>
        </a:p>
      </dgm:t>
    </dgm:pt>
    <dgm:pt modelId="{8F6FAE71-95F0-4CC4-AE22-C62C94CCFDC2}" type="pres">
      <dgm:prSet presAssocID="{5F8B98F6-6AD9-4208-8A37-C83D04C06958}" presName="hierChild4" presStyleCnt="0"/>
      <dgm:spPr/>
    </dgm:pt>
    <dgm:pt modelId="{743A9A17-7EE9-43B3-AB12-C9F7BFF93E27}" type="pres">
      <dgm:prSet presAssocID="{5F8B98F6-6AD9-4208-8A37-C83D04C06958}" presName="hierChild5" presStyleCnt="0"/>
      <dgm:spPr/>
    </dgm:pt>
    <dgm:pt modelId="{37376B3C-8456-4FD5-B75A-B6CE8D873895}" type="pres">
      <dgm:prSet presAssocID="{F21FD4EF-1455-44E8-B2E8-B331DE0CD034}" presName="hierChild5" presStyleCnt="0"/>
      <dgm:spPr/>
    </dgm:pt>
    <dgm:pt modelId="{58A44669-EC10-4B6F-A96A-ADBAFB249F42}" type="pres">
      <dgm:prSet presAssocID="{F3B41F51-7CBA-4CC6-9AB3-3F7C9965BDB6}" presName="Name37" presStyleLbl="parChTrans1D4" presStyleIdx="7" presStyleCnt="21"/>
      <dgm:spPr/>
      <dgm:t>
        <a:bodyPr/>
        <a:lstStyle/>
        <a:p>
          <a:endParaRPr lang="en-US"/>
        </a:p>
      </dgm:t>
    </dgm:pt>
    <dgm:pt modelId="{32325340-E378-4E4D-B43A-0EC0ABBDEA4D}" type="pres">
      <dgm:prSet presAssocID="{A9D06643-221D-479D-A372-08D43A0BF53F}" presName="hierRoot2" presStyleCnt="0">
        <dgm:presLayoutVars>
          <dgm:hierBranch val="init"/>
        </dgm:presLayoutVars>
      </dgm:prSet>
      <dgm:spPr/>
    </dgm:pt>
    <dgm:pt modelId="{635B250D-2676-431E-90E3-A564A569F6E0}" type="pres">
      <dgm:prSet presAssocID="{A9D06643-221D-479D-A372-08D43A0BF53F}" presName="rootComposite" presStyleCnt="0"/>
      <dgm:spPr/>
    </dgm:pt>
    <dgm:pt modelId="{DF0A6757-C417-4557-8C94-DDF9A45FC060}" type="pres">
      <dgm:prSet presAssocID="{A9D06643-221D-479D-A372-08D43A0BF53F}" presName="rootText" presStyleLbl="node4" presStyleIdx="7" presStyleCnt="21" custScaleX="182329" custScaleY="90909" custLinFactNeighborX="4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F351B-898E-400B-90B0-37C093CB40ED}" type="pres">
      <dgm:prSet presAssocID="{A9D06643-221D-479D-A372-08D43A0BF53F}" presName="rootConnector" presStyleLbl="node4" presStyleIdx="7" presStyleCnt="21"/>
      <dgm:spPr/>
      <dgm:t>
        <a:bodyPr/>
        <a:lstStyle/>
        <a:p>
          <a:endParaRPr lang="en-US"/>
        </a:p>
      </dgm:t>
    </dgm:pt>
    <dgm:pt modelId="{36643F6A-0F59-4DD1-BBC1-9630B121B4B0}" type="pres">
      <dgm:prSet presAssocID="{A9D06643-221D-479D-A372-08D43A0BF53F}" presName="hierChild4" presStyleCnt="0"/>
      <dgm:spPr/>
    </dgm:pt>
    <dgm:pt modelId="{57E5409C-885B-4DE6-B699-79E12CEBB9E5}" type="pres">
      <dgm:prSet presAssocID="{43C30960-9FB5-4DB3-9998-7A5F2A42A3E8}" presName="Name37" presStyleLbl="parChTrans1D4" presStyleIdx="8" presStyleCnt="21"/>
      <dgm:spPr/>
      <dgm:t>
        <a:bodyPr/>
        <a:lstStyle/>
        <a:p>
          <a:endParaRPr lang="en-US"/>
        </a:p>
      </dgm:t>
    </dgm:pt>
    <dgm:pt modelId="{C7ABABE8-0DB3-44F0-AD66-8EE969FBDA21}" type="pres">
      <dgm:prSet presAssocID="{0C046310-5493-4151-B596-4619528E1714}" presName="hierRoot2" presStyleCnt="0">
        <dgm:presLayoutVars>
          <dgm:hierBranch val="init"/>
        </dgm:presLayoutVars>
      </dgm:prSet>
      <dgm:spPr/>
    </dgm:pt>
    <dgm:pt modelId="{85A290A8-A0FF-4D9F-A1A0-57B574D989A7}" type="pres">
      <dgm:prSet presAssocID="{0C046310-5493-4151-B596-4619528E1714}" presName="rootComposite" presStyleCnt="0"/>
      <dgm:spPr/>
    </dgm:pt>
    <dgm:pt modelId="{4724B2F7-37D2-4C3D-A02C-6AB183086645}" type="pres">
      <dgm:prSet presAssocID="{0C046310-5493-4151-B596-4619528E1714}" presName="rootText" presStyleLbl="node4" presStyleIdx="8" presStyleCnt="21" custScaleX="133100" custScaleY="126407" custLinFactNeighborX="-54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E09B9-5AEF-4F05-962F-1F27190625C8}" type="pres">
      <dgm:prSet presAssocID="{0C046310-5493-4151-B596-4619528E1714}" presName="rootConnector" presStyleLbl="node4" presStyleIdx="8" presStyleCnt="21"/>
      <dgm:spPr/>
      <dgm:t>
        <a:bodyPr/>
        <a:lstStyle/>
        <a:p>
          <a:endParaRPr lang="en-US"/>
        </a:p>
      </dgm:t>
    </dgm:pt>
    <dgm:pt modelId="{B3415DA0-69D5-42B6-87D7-85BD500C96EF}" type="pres">
      <dgm:prSet presAssocID="{0C046310-5493-4151-B596-4619528E1714}" presName="hierChild4" presStyleCnt="0"/>
      <dgm:spPr/>
    </dgm:pt>
    <dgm:pt modelId="{7A7B3174-9175-4FE1-B680-05815A6E30AC}" type="pres">
      <dgm:prSet presAssocID="{0C046310-5493-4151-B596-4619528E1714}" presName="hierChild5" presStyleCnt="0"/>
      <dgm:spPr/>
    </dgm:pt>
    <dgm:pt modelId="{1B46C0AB-D25E-44D3-A544-C53AD1CBA1A2}" type="pres">
      <dgm:prSet presAssocID="{A9D06643-221D-479D-A372-08D43A0BF53F}" presName="hierChild5" presStyleCnt="0"/>
      <dgm:spPr/>
    </dgm:pt>
    <dgm:pt modelId="{2A41A3FB-DC70-47C7-B194-79349BB33EF4}" type="pres">
      <dgm:prSet presAssocID="{28C5674E-4179-43D3-8566-E9ED45B31FE0}" presName="hierChild5" presStyleCnt="0"/>
      <dgm:spPr/>
    </dgm:pt>
    <dgm:pt modelId="{AC90E96C-DE5A-401A-BDE4-EE34DE385F54}" type="pres">
      <dgm:prSet presAssocID="{2DB85B24-7916-41B2-9C63-5CA2CEA37BB7}" presName="Name37" presStyleLbl="parChTrans1D4" presStyleIdx="9" presStyleCnt="21"/>
      <dgm:spPr/>
      <dgm:t>
        <a:bodyPr/>
        <a:lstStyle/>
        <a:p>
          <a:endParaRPr lang="en-US"/>
        </a:p>
      </dgm:t>
    </dgm:pt>
    <dgm:pt modelId="{9DFF99B7-57F4-448E-9F5B-2447CBD6CEC9}" type="pres">
      <dgm:prSet presAssocID="{480F610D-54BB-41AC-92F7-50DAD2731518}" presName="hierRoot2" presStyleCnt="0">
        <dgm:presLayoutVars>
          <dgm:hierBranch val="init"/>
        </dgm:presLayoutVars>
      </dgm:prSet>
      <dgm:spPr/>
    </dgm:pt>
    <dgm:pt modelId="{33875A6D-ECD1-4F4D-9C99-9DAF93D37F75}" type="pres">
      <dgm:prSet presAssocID="{480F610D-54BB-41AC-92F7-50DAD2731518}" presName="rootComposite" presStyleCnt="0"/>
      <dgm:spPr/>
    </dgm:pt>
    <dgm:pt modelId="{3C722A70-571D-4C78-B173-27714B973B26}" type="pres">
      <dgm:prSet presAssocID="{480F610D-54BB-41AC-92F7-50DAD2731518}" presName="rootText" presStyleLbl="node4" presStyleIdx="9" presStyleCnt="21" custScaleX="133100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49F8F3-A926-4193-876F-DDE0417A9350}" type="pres">
      <dgm:prSet presAssocID="{480F610D-54BB-41AC-92F7-50DAD2731518}" presName="rootConnector" presStyleLbl="node4" presStyleIdx="9" presStyleCnt="21"/>
      <dgm:spPr/>
      <dgm:t>
        <a:bodyPr/>
        <a:lstStyle/>
        <a:p>
          <a:endParaRPr lang="en-US"/>
        </a:p>
      </dgm:t>
    </dgm:pt>
    <dgm:pt modelId="{50F6524F-8C95-409F-88FF-816E650FD824}" type="pres">
      <dgm:prSet presAssocID="{480F610D-54BB-41AC-92F7-50DAD2731518}" presName="hierChild4" presStyleCnt="0"/>
      <dgm:spPr/>
    </dgm:pt>
    <dgm:pt modelId="{F313E11B-00EF-4074-96C0-6F98EF519F77}" type="pres">
      <dgm:prSet presAssocID="{91DDD99D-CB29-4EB0-AEB7-82D72A2439BF}" presName="Name37" presStyleLbl="parChTrans1D4" presStyleIdx="10" presStyleCnt="21"/>
      <dgm:spPr/>
      <dgm:t>
        <a:bodyPr/>
        <a:lstStyle/>
        <a:p>
          <a:endParaRPr lang="en-US"/>
        </a:p>
      </dgm:t>
    </dgm:pt>
    <dgm:pt modelId="{FE949938-04DD-4C8D-AD62-4EA4587FCB8B}" type="pres">
      <dgm:prSet presAssocID="{BF239434-4493-4101-BFBC-35DCDE8AD210}" presName="hierRoot2" presStyleCnt="0">
        <dgm:presLayoutVars>
          <dgm:hierBranch val="init"/>
        </dgm:presLayoutVars>
      </dgm:prSet>
      <dgm:spPr/>
    </dgm:pt>
    <dgm:pt modelId="{ADFEBF40-9636-4F65-9188-F8215A54A723}" type="pres">
      <dgm:prSet presAssocID="{BF239434-4493-4101-BFBC-35DCDE8AD210}" presName="rootComposite" presStyleCnt="0"/>
      <dgm:spPr/>
    </dgm:pt>
    <dgm:pt modelId="{2838E969-B379-46B1-847A-59B6A65F68E9}" type="pres">
      <dgm:prSet presAssocID="{BF239434-4493-4101-BFBC-35DCDE8AD210}" presName="rootText" presStyleLbl="node4" presStyleIdx="10" presStyleCnt="21" custScaleX="164522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471D00-72C9-4BEE-BE58-0DFECE292C77}" type="pres">
      <dgm:prSet presAssocID="{BF239434-4493-4101-BFBC-35DCDE8AD210}" presName="rootConnector" presStyleLbl="node4" presStyleIdx="10" presStyleCnt="21"/>
      <dgm:spPr/>
      <dgm:t>
        <a:bodyPr/>
        <a:lstStyle/>
        <a:p>
          <a:endParaRPr lang="en-US"/>
        </a:p>
      </dgm:t>
    </dgm:pt>
    <dgm:pt modelId="{9AAD1C2A-4D21-4859-B66E-8D10DD37064F}" type="pres">
      <dgm:prSet presAssocID="{BF239434-4493-4101-BFBC-35DCDE8AD210}" presName="hierChild4" presStyleCnt="0"/>
      <dgm:spPr/>
    </dgm:pt>
    <dgm:pt modelId="{38686092-53B4-4331-98B0-9AC9716B6B36}" type="pres">
      <dgm:prSet presAssocID="{48BED4E3-CB2F-447B-8A03-DD474DEBE49D}" presName="Name37" presStyleLbl="parChTrans1D4" presStyleIdx="11" presStyleCnt="21"/>
      <dgm:spPr/>
      <dgm:t>
        <a:bodyPr/>
        <a:lstStyle/>
        <a:p>
          <a:endParaRPr lang="en-US"/>
        </a:p>
      </dgm:t>
    </dgm:pt>
    <dgm:pt modelId="{454EC0A2-1AD0-41F6-B714-BC90A31C3A09}" type="pres">
      <dgm:prSet presAssocID="{F6F2FA72-A00E-4D5A-8773-26EE50B1BFF2}" presName="hierRoot2" presStyleCnt="0">
        <dgm:presLayoutVars>
          <dgm:hierBranch val="init"/>
        </dgm:presLayoutVars>
      </dgm:prSet>
      <dgm:spPr/>
    </dgm:pt>
    <dgm:pt modelId="{8F069B0C-002F-4DC2-9FB2-232D6541CAA0}" type="pres">
      <dgm:prSet presAssocID="{F6F2FA72-A00E-4D5A-8773-26EE50B1BFF2}" presName="rootComposite" presStyleCnt="0"/>
      <dgm:spPr/>
    </dgm:pt>
    <dgm:pt modelId="{DF6A8BF3-E0F5-4886-A934-2D795521C728}" type="pres">
      <dgm:prSet presAssocID="{F6F2FA72-A00E-4D5A-8773-26EE50B1BFF2}" presName="rootText" presStyleLbl="node4" presStyleIdx="11" presStyleCnt="21" custScaleX="17654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0EE799-E2FB-49B5-95CC-4FBE386DDABF}" type="pres">
      <dgm:prSet presAssocID="{F6F2FA72-A00E-4D5A-8773-26EE50B1BFF2}" presName="rootConnector" presStyleLbl="node4" presStyleIdx="11" presStyleCnt="21"/>
      <dgm:spPr/>
      <dgm:t>
        <a:bodyPr/>
        <a:lstStyle/>
        <a:p>
          <a:endParaRPr lang="en-US"/>
        </a:p>
      </dgm:t>
    </dgm:pt>
    <dgm:pt modelId="{CC2256B9-0F1A-4A3C-85E5-27F5F26E80CE}" type="pres">
      <dgm:prSet presAssocID="{F6F2FA72-A00E-4D5A-8773-26EE50B1BFF2}" presName="hierChild4" presStyleCnt="0"/>
      <dgm:spPr/>
    </dgm:pt>
    <dgm:pt modelId="{73FE099E-80B7-48CA-B15A-E7B225833A11}" type="pres">
      <dgm:prSet presAssocID="{0296DFCE-A141-4B6F-959D-88D095237DBF}" presName="Name37" presStyleLbl="parChTrans1D4" presStyleIdx="12" presStyleCnt="21"/>
      <dgm:spPr/>
      <dgm:t>
        <a:bodyPr/>
        <a:lstStyle/>
        <a:p>
          <a:endParaRPr lang="en-US"/>
        </a:p>
      </dgm:t>
    </dgm:pt>
    <dgm:pt modelId="{D7754427-442B-437A-9956-B3C2336E62C8}" type="pres">
      <dgm:prSet presAssocID="{F369B72C-504D-42D8-8920-A6EADC27EDB6}" presName="hierRoot2" presStyleCnt="0">
        <dgm:presLayoutVars>
          <dgm:hierBranch val="init"/>
        </dgm:presLayoutVars>
      </dgm:prSet>
      <dgm:spPr/>
    </dgm:pt>
    <dgm:pt modelId="{51A32E1C-583A-4E8F-9B3F-A8873A51EBC4}" type="pres">
      <dgm:prSet presAssocID="{F369B72C-504D-42D8-8920-A6EADC27EDB6}" presName="rootComposite" presStyleCnt="0"/>
      <dgm:spPr/>
    </dgm:pt>
    <dgm:pt modelId="{9F659BBA-0FD6-4BEE-A958-B0F8DFAF2313}" type="pres">
      <dgm:prSet presAssocID="{F369B72C-504D-42D8-8920-A6EADC27EDB6}" presName="rootText" presStyleLbl="node4" presStyleIdx="12" presStyleCnt="21" custScaleX="33035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2C9D94-2AA9-43D6-9C17-4DF9FBEF3919}" type="pres">
      <dgm:prSet presAssocID="{F369B72C-504D-42D8-8920-A6EADC27EDB6}" presName="rootConnector" presStyleLbl="node4" presStyleIdx="12" presStyleCnt="21"/>
      <dgm:spPr/>
      <dgm:t>
        <a:bodyPr/>
        <a:lstStyle/>
        <a:p>
          <a:endParaRPr lang="en-US"/>
        </a:p>
      </dgm:t>
    </dgm:pt>
    <dgm:pt modelId="{481246E3-4BC1-48E2-8F13-66EAB8A372D3}" type="pres">
      <dgm:prSet presAssocID="{F369B72C-504D-42D8-8920-A6EADC27EDB6}" presName="hierChild4" presStyleCnt="0"/>
      <dgm:spPr/>
    </dgm:pt>
    <dgm:pt modelId="{B676374A-E6BB-4879-85F3-7DF1FA52F187}" type="pres">
      <dgm:prSet presAssocID="{F369B72C-504D-42D8-8920-A6EADC27EDB6}" presName="hierChild5" presStyleCnt="0"/>
      <dgm:spPr/>
    </dgm:pt>
    <dgm:pt modelId="{4CCA74B9-12BF-44A6-BDA1-4CC49846BB78}" type="pres">
      <dgm:prSet presAssocID="{F6F2FA72-A00E-4D5A-8773-26EE50B1BFF2}" presName="hierChild5" presStyleCnt="0"/>
      <dgm:spPr/>
    </dgm:pt>
    <dgm:pt modelId="{ABEAF633-5791-4FD4-B8E4-5D8F06494085}" type="pres">
      <dgm:prSet presAssocID="{BF239434-4493-4101-BFBC-35DCDE8AD210}" presName="hierChild5" presStyleCnt="0"/>
      <dgm:spPr/>
    </dgm:pt>
    <dgm:pt modelId="{74058984-48D5-4E4F-A900-B5A96847367D}" type="pres">
      <dgm:prSet presAssocID="{480F610D-54BB-41AC-92F7-50DAD2731518}" presName="hierChild5" presStyleCnt="0"/>
      <dgm:spPr/>
    </dgm:pt>
    <dgm:pt modelId="{76C0A0C3-4905-4979-B2A1-82EDF8DF3CCA}" type="pres">
      <dgm:prSet presAssocID="{F887912E-8F01-4911-B9F8-4B06F679C04A}" presName="hierChild5" presStyleCnt="0"/>
      <dgm:spPr/>
    </dgm:pt>
    <dgm:pt modelId="{0F4D1AD7-26D5-446D-A1DE-1D1EC559F385}" type="pres">
      <dgm:prSet presAssocID="{399A2941-FF12-4B97-92D5-3AA419E2F558}" presName="hierChild5" presStyleCnt="0"/>
      <dgm:spPr/>
    </dgm:pt>
    <dgm:pt modelId="{2E9EEB71-603C-4CB1-8AED-1B9CB1148554}" type="pres">
      <dgm:prSet presAssocID="{AFEF5F1A-23F9-417C-B4FB-F17C4FF3D418}" presName="hierChild5" presStyleCnt="0"/>
      <dgm:spPr/>
    </dgm:pt>
    <dgm:pt modelId="{E284E08E-D8C7-407A-81E1-79EA8A8A942D}" type="pres">
      <dgm:prSet presAssocID="{34C149EF-7FC0-4D85-A3E1-E17E2F88A8AB}" presName="Name37" presStyleLbl="parChTrans1D4" presStyleIdx="13" presStyleCnt="21"/>
      <dgm:spPr/>
      <dgm:t>
        <a:bodyPr/>
        <a:lstStyle/>
        <a:p>
          <a:endParaRPr lang="en-US"/>
        </a:p>
      </dgm:t>
    </dgm:pt>
    <dgm:pt modelId="{F4F5FE6F-10C9-4FE9-B09B-7B6D6DBBBEB8}" type="pres">
      <dgm:prSet presAssocID="{D238A1C6-590F-4171-A4EF-251112746383}" presName="hierRoot2" presStyleCnt="0">
        <dgm:presLayoutVars>
          <dgm:hierBranch val="init"/>
        </dgm:presLayoutVars>
      </dgm:prSet>
      <dgm:spPr/>
    </dgm:pt>
    <dgm:pt modelId="{0D0BEC0C-12D4-4FB3-84CE-E57BED0650C6}" type="pres">
      <dgm:prSet presAssocID="{D238A1C6-590F-4171-A4EF-251112746383}" presName="rootComposite" presStyleCnt="0"/>
      <dgm:spPr/>
    </dgm:pt>
    <dgm:pt modelId="{7FD1D682-7907-48D8-8776-E46004D2394C}" type="pres">
      <dgm:prSet presAssocID="{D238A1C6-590F-4171-A4EF-251112746383}" presName="rootText" presStyleLbl="node4" presStyleIdx="13" presStyleCnt="21" custScaleX="19009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32B682-E8AF-42AE-8743-0D19116D290A}" type="pres">
      <dgm:prSet presAssocID="{D238A1C6-590F-4171-A4EF-251112746383}" presName="rootConnector" presStyleLbl="node4" presStyleIdx="13" presStyleCnt="21"/>
      <dgm:spPr/>
      <dgm:t>
        <a:bodyPr/>
        <a:lstStyle/>
        <a:p>
          <a:endParaRPr lang="en-US"/>
        </a:p>
      </dgm:t>
    </dgm:pt>
    <dgm:pt modelId="{C6910D84-5FCB-40B2-8894-87DE669EDD64}" type="pres">
      <dgm:prSet presAssocID="{D238A1C6-590F-4171-A4EF-251112746383}" presName="hierChild4" presStyleCnt="0"/>
      <dgm:spPr/>
    </dgm:pt>
    <dgm:pt modelId="{50DE3E32-848C-4BA9-B170-4154ED4D6CEB}" type="pres">
      <dgm:prSet presAssocID="{0B1E1F3E-9773-4D3B-8470-128B09FAAEB2}" presName="Name37" presStyleLbl="parChTrans1D4" presStyleIdx="14" presStyleCnt="21"/>
      <dgm:spPr/>
      <dgm:t>
        <a:bodyPr/>
        <a:lstStyle/>
        <a:p>
          <a:endParaRPr lang="en-US"/>
        </a:p>
      </dgm:t>
    </dgm:pt>
    <dgm:pt modelId="{C6FA4425-4BC3-4AB6-A538-9D15AD6AFA16}" type="pres">
      <dgm:prSet presAssocID="{4291968D-3F77-4303-8F9A-32CF60D11820}" presName="hierRoot2" presStyleCnt="0">
        <dgm:presLayoutVars>
          <dgm:hierBranch val="init"/>
        </dgm:presLayoutVars>
      </dgm:prSet>
      <dgm:spPr/>
    </dgm:pt>
    <dgm:pt modelId="{AF1DFBF8-D2DA-45B6-8253-A71947441D57}" type="pres">
      <dgm:prSet presAssocID="{4291968D-3F77-4303-8F9A-32CF60D11820}" presName="rootComposite" presStyleCnt="0"/>
      <dgm:spPr/>
    </dgm:pt>
    <dgm:pt modelId="{0B36946E-CBB1-4365-9A75-AD11F2738B11}" type="pres">
      <dgm:prSet presAssocID="{4291968D-3F77-4303-8F9A-32CF60D11820}" presName="rootText" presStyleLbl="node4" presStyleIdx="14" presStyleCnt="21" custScaleX="187727" custScaleY="90909" custLinFactNeighborX="-53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F5096D-C033-4BF1-8A6F-81E878EC1FD3}" type="pres">
      <dgm:prSet presAssocID="{4291968D-3F77-4303-8F9A-32CF60D11820}" presName="rootConnector" presStyleLbl="node4" presStyleIdx="14" presStyleCnt="21"/>
      <dgm:spPr/>
      <dgm:t>
        <a:bodyPr/>
        <a:lstStyle/>
        <a:p>
          <a:endParaRPr lang="en-US"/>
        </a:p>
      </dgm:t>
    </dgm:pt>
    <dgm:pt modelId="{0C5FDD56-671A-4B51-A991-6000C4E3D9AC}" type="pres">
      <dgm:prSet presAssocID="{4291968D-3F77-4303-8F9A-32CF60D11820}" presName="hierChild4" presStyleCnt="0"/>
      <dgm:spPr/>
    </dgm:pt>
    <dgm:pt modelId="{484D7D86-1717-4CC7-A4F3-8BF01A3D5B61}" type="pres">
      <dgm:prSet presAssocID="{192D1345-184B-4584-A77B-1DD4778AB33F}" presName="Name37" presStyleLbl="parChTrans1D4" presStyleIdx="15" presStyleCnt="21"/>
      <dgm:spPr/>
      <dgm:t>
        <a:bodyPr/>
        <a:lstStyle/>
        <a:p>
          <a:endParaRPr lang="en-US"/>
        </a:p>
      </dgm:t>
    </dgm:pt>
    <dgm:pt modelId="{332D962D-C881-4A31-8908-FA5C1C0FEFDB}" type="pres">
      <dgm:prSet presAssocID="{42AFFE7D-EB03-41B7-901F-21AE989BBD69}" presName="hierRoot2" presStyleCnt="0">
        <dgm:presLayoutVars>
          <dgm:hierBranch val="init"/>
        </dgm:presLayoutVars>
      </dgm:prSet>
      <dgm:spPr/>
    </dgm:pt>
    <dgm:pt modelId="{64186D24-1AE3-4E16-B958-9E87A4D35E66}" type="pres">
      <dgm:prSet presAssocID="{42AFFE7D-EB03-41B7-901F-21AE989BBD69}" presName="rootComposite" presStyleCnt="0"/>
      <dgm:spPr/>
    </dgm:pt>
    <dgm:pt modelId="{DD94C2E7-3EE3-4571-A2D5-2018017BC164}" type="pres">
      <dgm:prSet presAssocID="{42AFFE7D-EB03-41B7-901F-21AE989BBD69}" presName="rootText" presStyleLbl="node4" presStyleIdx="15" presStyleCnt="21" custScaleX="225528" custScaleY="90909" custLinFactNeighborX="-62821" custLinFactNeighborY="-3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08537F-1D3C-4295-9659-50DACA2099E1}" type="pres">
      <dgm:prSet presAssocID="{42AFFE7D-EB03-41B7-901F-21AE989BBD69}" presName="rootConnector" presStyleLbl="node4" presStyleIdx="15" presStyleCnt="21"/>
      <dgm:spPr/>
      <dgm:t>
        <a:bodyPr/>
        <a:lstStyle/>
        <a:p>
          <a:endParaRPr lang="en-US"/>
        </a:p>
      </dgm:t>
    </dgm:pt>
    <dgm:pt modelId="{8B534A5F-A6D4-4483-88C9-0908BDF3C99D}" type="pres">
      <dgm:prSet presAssocID="{42AFFE7D-EB03-41B7-901F-21AE989BBD69}" presName="hierChild4" presStyleCnt="0"/>
      <dgm:spPr/>
    </dgm:pt>
    <dgm:pt modelId="{6C33837E-145B-4186-87F4-207A13D90480}" type="pres">
      <dgm:prSet presAssocID="{42AFFE7D-EB03-41B7-901F-21AE989BBD69}" presName="hierChild5" presStyleCnt="0"/>
      <dgm:spPr/>
    </dgm:pt>
    <dgm:pt modelId="{F90C1008-5693-4104-9EB4-53D499C59C1E}" type="pres">
      <dgm:prSet presAssocID="{4291968D-3F77-4303-8F9A-32CF60D11820}" presName="hierChild5" presStyleCnt="0"/>
      <dgm:spPr/>
    </dgm:pt>
    <dgm:pt modelId="{39DBF495-A52F-4518-B7A5-EE000FFCC46E}" type="pres">
      <dgm:prSet presAssocID="{91CB4796-8176-4740-AD12-9E70258DEBF1}" presName="Name37" presStyleLbl="parChTrans1D4" presStyleIdx="16" presStyleCnt="21"/>
      <dgm:spPr/>
      <dgm:t>
        <a:bodyPr/>
        <a:lstStyle/>
        <a:p>
          <a:endParaRPr lang="en-US"/>
        </a:p>
      </dgm:t>
    </dgm:pt>
    <dgm:pt modelId="{DD7A8D4E-A804-4A0B-8FFE-995373D14417}" type="pres">
      <dgm:prSet presAssocID="{CA0030BF-5035-4595-9920-055A503045A8}" presName="hierRoot2" presStyleCnt="0">
        <dgm:presLayoutVars>
          <dgm:hierBranch val="init"/>
        </dgm:presLayoutVars>
      </dgm:prSet>
      <dgm:spPr/>
    </dgm:pt>
    <dgm:pt modelId="{38A401A1-C40C-4192-874C-16ECD42CFD84}" type="pres">
      <dgm:prSet presAssocID="{CA0030BF-5035-4595-9920-055A503045A8}" presName="rootComposite" presStyleCnt="0"/>
      <dgm:spPr/>
    </dgm:pt>
    <dgm:pt modelId="{9953EB78-EDF8-48B1-9E60-EA73FBC18223}" type="pres">
      <dgm:prSet presAssocID="{CA0030BF-5035-4595-9920-055A503045A8}" presName="rootText" presStyleLbl="node4" presStyleIdx="16" presStyleCnt="21" custScaleX="22363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69AC0-E575-4535-B028-A7386420CCA5}" type="pres">
      <dgm:prSet presAssocID="{CA0030BF-5035-4595-9920-055A503045A8}" presName="rootConnector" presStyleLbl="node4" presStyleIdx="16" presStyleCnt="21"/>
      <dgm:spPr/>
      <dgm:t>
        <a:bodyPr/>
        <a:lstStyle/>
        <a:p>
          <a:endParaRPr lang="en-US"/>
        </a:p>
      </dgm:t>
    </dgm:pt>
    <dgm:pt modelId="{986A0EFF-D6FE-4A2C-843F-E8749B220C72}" type="pres">
      <dgm:prSet presAssocID="{CA0030BF-5035-4595-9920-055A503045A8}" presName="hierChild4" presStyleCnt="0"/>
      <dgm:spPr/>
    </dgm:pt>
    <dgm:pt modelId="{2B9F66F2-CA03-4783-AC23-F0C5F71988A8}" type="pres">
      <dgm:prSet presAssocID="{71C0BFD5-68B4-43F2-A488-5595CA55E678}" presName="Name37" presStyleLbl="parChTrans1D4" presStyleIdx="17" presStyleCnt="21"/>
      <dgm:spPr/>
      <dgm:t>
        <a:bodyPr/>
        <a:lstStyle/>
        <a:p>
          <a:endParaRPr lang="en-US"/>
        </a:p>
      </dgm:t>
    </dgm:pt>
    <dgm:pt modelId="{7E1208B3-235C-4729-A0FC-5F5B219A0F6D}" type="pres">
      <dgm:prSet presAssocID="{5A0D72A9-0565-40AE-87E2-3108BC506107}" presName="hierRoot2" presStyleCnt="0">
        <dgm:presLayoutVars>
          <dgm:hierBranch val="init"/>
        </dgm:presLayoutVars>
      </dgm:prSet>
      <dgm:spPr/>
    </dgm:pt>
    <dgm:pt modelId="{C28F0760-3180-49A0-88C7-325DBED2A555}" type="pres">
      <dgm:prSet presAssocID="{5A0D72A9-0565-40AE-87E2-3108BC506107}" presName="rootComposite" presStyleCnt="0"/>
      <dgm:spPr/>
    </dgm:pt>
    <dgm:pt modelId="{EA64E857-2F5E-4F88-B43B-1C2C316F27CD}" type="pres">
      <dgm:prSet presAssocID="{5A0D72A9-0565-40AE-87E2-3108BC506107}" presName="rootText" presStyleLbl="node4" presStyleIdx="17" presStyleCnt="21" custScaleX="227895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AB04A4-1F4B-4526-B91C-E29B50DCEA88}" type="pres">
      <dgm:prSet presAssocID="{5A0D72A9-0565-40AE-87E2-3108BC506107}" presName="rootConnector" presStyleLbl="node4" presStyleIdx="17" presStyleCnt="21"/>
      <dgm:spPr/>
      <dgm:t>
        <a:bodyPr/>
        <a:lstStyle/>
        <a:p>
          <a:endParaRPr lang="en-US"/>
        </a:p>
      </dgm:t>
    </dgm:pt>
    <dgm:pt modelId="{EDCEAE07-D776-4D5F-9644-8D8681B225EA}" type="pres">
      <dgm:prSet presAssocID="{5A0D72A9-0565-40AE-87E2-3108BC506107}" presName="hierChild4" presStyleCnt="0"/>
      <dgm:spPr/>
    </dgm:pt>
    <dgm:pt modelId="{BA089744-6A93-4659-9995-F47B2D07D131}" type="pres">
      <dgm:prSet presAssocID="{5A0D72A9-0565-40AE-87E2-3108BC506107}" presName="hierChild5" presStyleCnt="0"/>
      <dgm:spPr/>
    </dgm:pt>
    <dgm:pt modelId="{5DA7D0DF-AB85-4D73-B4A8-FEFCC4A4C3FF}" type="pres">
      <dgm:prSet presAssocID="{CA0030BF-5035-4595-9920-055A503045A8}" presName="hierChild5" presStyleCnt="0"/>
      <dgm:spPr/>
    </dgm:pt>
    <dgm:pt modelId="{56A87D7B-AE52-4C23-AB20-78722B18AFAD}" type="pres">
      <dgm:prSet presAssocID="{D238A1C6-590F-4171-A4EF-251112746383}" presName="hierChild5" presStyleCnt="0"/>
      <dgm:spPr/>
    </dgm:pt>
    <dgm:pt modelId="{B5B45645-CBA3-4B98-8142-0CBFA28D5BA0}" type="pres">
      <dgm:prSet presAssocID="{9E6AC1FA-017B-4856-874C-3B611B83D530}" presName="Name37" presStyleLbl="parChTrans1D4" presStyleIdx="18" presStyleCnt="21"/>
      <dgm:spPr/>
      <dgm:t>
        <a:bodyPr/>
        <a:lstStyle/>
        <a:p>
          <a:endParaRPr lang="en-US"/>
        </a:p>
      </dgm:t>
    </dgm:pt>
    <dgm:pt modelId="{FBDFD51B-2862-4C58-AC7E-84CD239908B6}" type="pres">
      <dgm:prSet presAssocID="{889ACC82-61B9-4D45-B31E-12C01379B432}" presName="hierRoot2" presStyleCnt="0">
        <dgm:presLayoutVars>
          <dgm:hierBranch val="init"/>
        </dgm:presLayoutVars>
      </dgm:prSet>
      <dgm:spPr/>
    </dgm:pt>
    <dgm:pt modelId="{E6B9555F-FD8E-4D28-9529-7034ED46D0E4}" type="pres">
      <dgm:prSet presAssocID="{889ACC82-61B9-4D45-B31E-12C01379B432}" presName="rootComposite" presStyleCnt="0"/>
      <dgm:spPr/>
    </dgm:pt>
    <dgm:pt modelId="{3DC8A353-B691-4EAA-9561-61F008951DB7}" type="pres">
      <dgm:prSet presAssocID="{889ACC82-61B9-4D45-B31E-12C01379B432}" presName="rootText" presStyleLbl="node4" presStyleIdx="18" presStyleCnt="21" custScaleX="171064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64D657-EFBB-4513-BC6C-B93C65B592F6}" type="pres">
      <dgm:prSet presAssocID="{889ACC82-61B9-4D45-B31E-12C01379B432}" presName="rootConnector" presStyleLbl="node4" presStyleIdx="18" presStyleCnt="21"/>
      <dgm:spPr/>
      <dgm:t>
        <a:bodyPr/>
        <a:lstStyle/>
        <a:p>
          <a:endParaRPr lang="en-US"/>
        </a:p>
      </dgm:t>
    </dgm:pt>
    <dgm:pt modelId="{0214328E-1B17-4AB0-A4F4-80358BFC5FD8}" type="pres">
      <dgm:prSet presAssocID="{889ACC82-61B9-4D45-B31E-12C01379B432}" presName="hierChild4" presStyleCnt="0"/>
      <dgm:spPr/>
    </dgm:pt>
    <dgm:pt modelId="{F0FA9ED6-E3BA-427B-9336-EE5339B6126B}" type="pres">
      <dgm:prSet presAssocID="{F1F7E5A9-6D0A-41FE-BFF2-CDC4237DFC99}" presName="Name37" presStyleLbl="parChTrans1D4" presStyleIdx="19" presStyleCnt="21"/>
      <dgm:spPr/>
      <dgm:t>
        <a:bodyPr/>
        <a:lstStyle/>
        <a:p>
          <a:endParaRPr lang="en-US"/>
        </a:p>
      </dgm:t>
    </dgm:pt>
    <dgm:pt modelId="{F18C0B9B-AE62-4CA1-B431-987E6ECCF5F8}" type="pres">
      <dgm:prSet presAssocID="{FDED51F5-7F0E-4957-A581-E04883E58EB6}" presName="hierRoot2" presStyleCnt="0">
        <dgm:presLayoutVars>
          <dgm:hierBranch val="init"/>
        </dgm:presLayoutVars>
      </dgm:prSet>
      <dgm:spPr/>
    </dgm:pt>
    <dgm:pt modelId="{E4D77D57-6ECE-48FC-9EBE-D3E6E9369B7D}" type="pres">
      <dgm:prSet presAssocID="{FDED51F5-7F0E-4957-A581-E04883E58EB6}" presName="rootComposite" presStyleCnt="0"/>
      <dgm:spPr/>
    </dgm:pt>
    <dgm:pt modelId="{7C136B20-FAFB-4232-8287-7C55A079261C}" type="pres">
      <dgm:prSet presAssocID="{FDED51F5-7F0E-4957-A581-E04883E58EB6}" presName="rootText" presStyleLbl="node4" presStyleIdx="19" presStyleCnt="21" custScaleX="198702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69616-BE25-4E2D-B055-7AB8833782A7}" type="pres">
      <dgm:prSet presAssocID="{FDED51F5-7F0E-4957-A581-E04883E58EB6}" presName="rootConnector" presStyleLbl="node4" presStyleIdx="19" presStyleCnt="21"/>
      <dgm:spPr/>
      <dgm:t>
        <a:bodyPr/>
        <a:lstStyle/>
        <a:p>
          <a:endParaRPr lang="en-US"/>
        </a:p>
      </dgm:t>
    </dgm:pt>
    <dgm:pt modelId="{882E7350-B3ED-4420-813B-39953C138C2A}" type="pres">
      <dgm:prSet presAssocID="{FDED51F5-7F0E-4957-A581-E04883E58EB6}" presName="hierChild4" presStyleCnt="0"/>
      <dgm:spPr/>
    </dgm:pt>
    <dgm:pt modelId="{072E3622-2F70-4B9E-942F-12215A65BA3A}" type="pres">
      <dgm:prSet presAssocID="{11FDBEAB-611A-4A71-A5CA-C8DA9A54FAFB}" presName="Name37" presStyleLbl="parChTrans1D4" presStyleIdx="20" presStyleCnt="21"/>
      <dgm:spPr/>
      <dgm:t>
        <a:bodyPr/>
        <a:lstStyle/>
        <a:p>
          <a:endParaRPr lang="en-US"/>
        </a:p>
      </dgm:t>
    </dgm:pt>
    <dgm:pt modelId="{EC520CD5-1561-415A-9481-BCAAE8944516}" type="pres">
      <dgm:prSet presAssocID="{574F9EB8-1CFB-4EEF-8213-E58AF9943D16}" presName="hierRoot2" presStyleCnt="0">
        <dgm:presLayoutVars>
          <dgm:hierBranch val="init"/>
        </dgm:presLayoutVars>
      </dgm:prSet>
      <dgm:spPr/>
    </dgm:pt>
    <dgm:pt modelId="{BF6D498E-4500-4AF5-9ED0-EC3B082D659D}" type="pres">
      <dgm:prSet presAssocID="{574F9EB8-1CFB-4EEF-8213-E58AF9943D16}" presName="rootComposite" presStyleCnt="0"/>
      <dgm:spPr/>
    </dgm:pt>
    <dgm:pt modelId="{DA515C50-0A0D-4394-8B15-5C6CB8F74F43}" type="pres">
      <dgm:prSet presAssocID="{574F9EB8-1CFB-4EEF-8213-E58AF9943D16}" presName="rootText" presStyleLbl="node4" presStyleIdx="20" presStyleCnt="21" custScaleX="217580" custScaleY="90909" custLinFactNeighborX="25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44B7CA-2401-460D-8C0E-D6F80AD30DB2}" type="pres">
      <dgm:prSet presAssocID="{574F9EB8-1CFB-4EEF-8213-E58AF9943D16}" presName="rootConnector" presStyleLbl="node4" presStyleIdx="20" presStyleCnt="21"/>
      <dgm:spPr/>
      <dgm:t>
        <a:bodyPr/>
        <a:lstStyle/>
        <a:p>
          <a:endParaRPr lang="en-US"/>
        </a:p>
      </dgm:t>
    </dgm:pt>
    <dgm:pt modelId="{01F12E89-27CF-4C16-B5D9-799FE7E3BD6A}" type="pres">
      <dgm:prSet presAssocID="{574F9EB8-1CFB-4EEF-8213-E58AF9943D16}" presName="hierChild4" presStyleCnt="0"/>
      <dgm:spPr/>
    </dgm:pt>
    <dgm:pt modelId="{7705C346-FD72-4D74-8DD6-5907039AA065}" type="pres">
      <dgm:prSet presAssocID="{574F9EB8-1CFB-4EEF-8213-E58AF9943D16}" presName="hierChild5" presStyleCnt="0"/>
      <dgm:spPr/>
    </dgm:pt>
    <dgm:pt modelId="{B843A05D-31F1-4D36-B4E2-ED142A3DA275}" type="pres">
      <dgm:prSet presAssocID="{FDED51F5-7F0E-4957-A581-E04883E58EB6}" presName="hierChild5" presStyleCnt="0"/>
      <dgm:spPr/>
    </dgm:pt>
    <dgm:pt modelId="{53D7CD82-B139-46C9-BA25-0764312648CC}" type="pres">
      <dgm:prSet presAssocID="{889ACC82-61B9-4D45-B31E-12C01379B432}" presName="hierChild5" presStyleCnt="0"/>
      <dgm:spPr/>
    </dgm:pt>
    <dgm:pt modelId="{EC10C2FD-4363-48A7-AF36-C005C3261A46}" type="pres">
      <dgm:prSet presAssocID="{43B97BFB-8B9C-490A-A961-BF2F9E9D4799}" presName="hierChild5" presStyleCnt="0"/>
      <dgm:spPr/>
    </dgm:pt>
    <dgm:pt modelId="{B903A8BF-C3AE-436D-954C-32DCAFE12B73}" type="pres">
      <dgm:prSet presAssocID="{149F6692-0E09-4704-85FE-59D8A7B7A081}" presName="hierChild5" presStyleCnt="0"/>
      <dgm:spPr/>
    </dgm:pt>
    <dgm:pt modelId="{AF02DF76-7C1A-4CA0-A8BB-DE139C73AE24}" type="pres">
      <dgm:prSet presAssocID="{39EA51CD-6846-49FB-A927-6BF287F2C6A3}" presName="hierChild5" presStyleCnt="0"/>
      <dgm:spPr/>
    </dgm:pt>
    <dgm:pt modelId="{4E2D6965-D56C-4025-B2FA-A98280B87AF6}" type="pres">
      <dgm:prSet presAssocID="{85569658-7CA1-4361-B8EC-280FD3AFC515}" presName="hierChild3" presStyleCnt="0"/>
      <dgm:spPr/>
    </dgm:pt>
    <dgm:pt modelId="{32B0D2FD-9027-45F7-A003-31F1B4662816}" type="pres">
      <dgm:prSet presAssocID="{765C2927-708D-414C-B16D-039C49F2E432}" presName="hierRoot1" presStyleCnt="0">
        <dgm:presLayoutVars>
          <dgm:hierBranch val="init"/>
        </dgm:presLayoutVars>
      </dgm:prSet>
      <dgm:spPr/>
    </dgm:pt>
    <dgm:pt modelId="{E4C2D822-F0F0-45BC-AA67-2F5DDEDAF770}" type="pres">
      <dgm:prSet presAssocID="{765C2927-708D-414C-B16D-039C49F2E432}" presName="rootComposite1" presStyleCnt="0"/>
      <dgm:spPr/>
    </dgm:pt>
    <dgm:pt modelId="{1EAC05B6-C6E7-4C21-8631-F618ED4568AF}" type="pres">
      <dgm:prSet presAssocID="{765C2927-708D-414C-B16D-039C49F2E432}" presName="rootText1" presStyleLbl="node0" presStyleIdx="2" presStyleCnt="3" custScaleX="251187" custScaleY="1085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9E581C-F506-46F5-AEF4-25E8C1CC498A}" type="pres">
      <dgm:prSet presAssocID="{765C2927-708D-414C-B16D-039C49F2E43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E41C464-1150-4BB9-AFF3-664085702091}" type="pres">
      <dgm:prSet presAssocID="{765C2927-708D-414C-B16D-039C49F2E432}" presName="hierChild2" presStyleCnt="0"/>
      <dgm:spPr/>
    </dgm:pt>
    <dgm:pt modelId="{B779B0CE-2DE4-4C5C-8A71-4FBE6895B672}" type="pres">
      <dgm:prSet presAssocID="{765C2927-708D-414C-B16D-039C49F2E432}" presName="hierChild3" presStyleCnt="0"/>
      <dgm:spPr/>
    </dgm:pt>
  </dgm:ptLst>
  <dgm:cxnLst>
    <dgm:cxn modelId="{ABBA186F-7852-4714-B9AC-EE38ABACB9B7}" type="presOf" srcId="{39EA51CD-6846-49FB-A927-6BF287F2C6A3}" destId="{1FD853E5-75F2-49B1-BBF0-E159AE2C6DAB}" srcOrd="0" destOrd="0" presId="urn:microsoft.com/office/officeart/2005/8/layout/orgChart1"/>
    <dgm:cxn modelId="{BAE122E4-DCA5-458E-800F-F052E69B7449}" type="presOf" srcId="{AFEF5F1A-23F9-417C-B4FB-F17C4FF3D418}" destId="{CB833FAD-0FA2-4EA7-A760-10BC5CA62F13}" srcOrd="1" destOrd="0" presId="urn:microsoft.com/office/officeart/2005/8/layout/orgChart1"/>
    <dgm:cxn modelId="{951CF9D0-23F6-4E52-9A01-96046BAF6DDF}" srcId="{28C5674E-4179-43D3-8566-E9ED45B31FE0}" destId="{F21FD4EF-1455-44E8-B2E8-B331DE0CD034}" srcOrd="0" destOrd="0" parTransId="{BEE4D139-7B01-4EC8-A706-CE4C331B739F}" sibTransId="{B41ED41E-27A6-4AF1-A3C4-BCD64B9C6040}"/>
    <dgm:cxn modelId="{A14FE1CF-2BB9-4120-9072-ACD900D983BB}" type="presOf" srcId="{43163678-CB98-458A-A7DD-D92E850EF5FE}" destId="{F29A9349-4468-4193-AA34-A9DBF8D7FCA6}" srcOrd="0" destOrd="0" presId="urn:microsoft.com/office/officeart/2005/8/layout/orgChart1"/>
    <dgm:cxn modelId="{5DFD4718-B7E4-422A-973E-B03D1D1A4AB1}" srcId="{D238A1C6-590F-4171-A4EF-251112746383}" destId="{4291968D-3F77-4303-8F9A-32CF60D11820}" srcOrd="0" destOrd="0" parTransId="{0B1E1F3E-9773-4D3B-8470-128B09FAAEB2}" sibTransId="{7CA1312E-CDC1-4871-946B-43982DFC1EC6}"/>
    <dgm:cxn modelId="{422E6700-33D3-4A4D-BC0C-C45B6DC3C619}" srcId="{FDED51F5-7F0E-4957-A581-E04883E58EB6}" destId="{574F9EB8-1CFB-4EEF-8213-E58AF9943D16}" srcOrd="0" destOrd="0" parTransId="{11FDBEAB-611A-4A71-A5CA-C8DA9A54FAFB}" sibTransId="{48D5D6F4-4114-4306-844A-46DAF776B5C9}"/>
    <dgm:cxn modelId="{D15BD69E-94C9-4CC6-A90C-77CB9AEC6AEC}" type="presOf" srcId="{28C5674E-4179-43D3-8566-E9ED45B31FE0}" destId="{F120587D-6541-4263-85FA-6119F7505AD1}" srcOrd="0" destOrd="0" presId="urn:microsoft.com/office/officeart/2005/8/layout/orgChart1"/>
    <dgm:cxn modelId="{E34831DD-3648-4A8A-92EF-D46C0B40D756}" type="presOf" srcId="{AFEF5F1A-23F9-417C-B4FB-F17C4FF3D418}" destId="{20B6145D-C4CC-4063-BC41-8CDAA31BF489}" srcOrd="0" destOrd="0" presId="urn:microsoft.com/office/officeart/2005/8/layout/orgChart1"/>
    <dgm:cxn modelId="{CA955208-58A1-47A5-A2AE-948016ACD3BE}" type="presOf" srcId="{A9D06643-221D-479D-A372-08D43A0BF53F}" destId="{C9EF351B-898E-400B-90B0-37C093CB40ED}" srcOrd="1" destOrd="0" presId="urn:microsoft.com/office/officeart/2005/8/layout/orgChart1"/>
    <dgm:cxn modelId="{2DD7077A-BB0E-4904-8C62-CD5F7766CE9E}" srcId="{747C6993-9F76-412C-9855-E7C4272909B3}" destId="{765C2927-708D-414C-B16D-039C49F2E432}" srcOrd="2" destOrd="0" parTransId="{6C212072-0DBA-47A0-90A7-2CE2F65BA9E4}" sibTransId="{54A06229-A1EE-4729-97DB-4921DE5F9E69}"/>
    <dgm:cxn modelId="{89D725AD-F5F8-47A8-90F5-C7ADA1A5326E}" type="presOf" srcId="{5A0D72A9-0565-40AE-87E2-3108BC506107}" destId="{4BAB04A4-1F4B-4526-B91C-E29B50DCEA88}" srcOrd="1" destOrd="0" presId="urn:microsoft.com/office/officeart/2005/8/layout/orgChart1"/>
    <dgm:cxn modelId="{A00A4761-D4E6-45B9-A807-6AF5CFE7800F}" type="presOf" srcId="{129B4B1D-19D8-4DF8-9E4D-0B444B890B3C}" destId="{C08956DF-38EA-4F95-9FBB-BC2871CDBEB6}" srcOrd="0" destOrd="0" presId="urn:microsoft.com/office/officeart/2005/8/layout/orgChart1"/>
    <dgm:cxn modelId="{95E141CD-125A-432B-B31B-BC7591ABD170}" type="presOf" srcId="{0C7196BB-61B6-4475-8F47-DD65CD918A87}" destId="{00769449-2716-452F-9505-DD0756336F3B}" srcOrd="0" destOrd="0" presId="urn:microsoft.com/office/officeart/2005/8/layout/orgChart1"/>
    <dgm:cxn modelId="{A2DAB73D-467C-4B09-AADB-1ECB46D58C42}" type="presOf" srcId="{480F610D-54BB-41AC-92F7-50DAD2731518}" destId="{9949F8F3-A926-4193-876F-DDE0417A9350}" srcOrd="1" destOrd="0" presId="urn:microsoft.com/office/officeart/2005/8/layout/orgChart1"/>
    <dgm:cxn modelId="{5E1A72A9-D52D-4ADA-8FBD-0C70DEE6A69E}" srcId="{F887912E-8F01-4911-B9F8-4B06F679C04A}" destId="{28C5674E-4179-43D3-8566-E9ED45B31FE0}" srcOrd="0" destOrd="0" parTransId="{BC1D9321-4497-4CD1-85CC-28C921A05310}" sibTransId="{4907F66D-A502-4920-B9F2-546CC03C4E0B}"/>
    <dgm:cxn modelId="{7776B14D-546A-4F84-9969-C96F2D559C4C}" srcId="{BF239434-4493-4101-BFBC-35DCDE8AD210}" destId="{F6F2FA72-A00E-4D5A-8773-26EE50B1BFF2}" srcOrd="0" destOrd="0" parTransId="{48BED4E3-CB2F-447B-8A03-DD474DEBE49D}" sibTransId="{796D24BD-17DA-4619-B799-0383C3A42656}"/>
    <dgm:cxn modelId="{3DEAA2BC-A5DB-4F51-BEAC-D535DEA25C1F}" type="presOf" srcId="{0296DFCE-A141-4B6F-959D-88D095237DBF}" destId="{73FE099E-80B7-48CA-B15A-E7B225833A11}" srcOrd="0" destOrd="0" presId="urn:microsoft.com/office/officeart/2005/8/layout/orgChart1"/>
    <dgm:cxn modelId="{D4128E9F-E117-453D-81EC-D204E6267BF7}" type="presOf" srcId="{91CB4796-8176-4740-AD12-9E70258DEBF1}" destId="{39DBF495-A52F-4518-B7A5-EE000FFCC46E}" srcOrd="0" destOrd="0" presId="urn:microsoft.com/office/officeart/2005/8/layout/orgChart1"/>
    <dgm:cxn modelId="{CFF0C0B0-DE21-4D46-97E6-6082779CBA1E}" type="presOf" srcId="{765C2927-708D-414C-B16D-039C49F2E432}" destId="{1EAC05B6-C6E7-4C21-8631-F618ED4568AF}" srcOrd="0" destOrd="0" presId="urn:microsoft.com/office/officeart/2005/8/layout/orgChart1"/>
    <dgm:cxn modelId="{FFE7756C-72B0-4B8B-8369-11B333BF27CD}" srcId="{A9D06643-221D-479D-A372-08D43A0BF53F}" destId="{0C046310-5493-4151-B596-4619528E1714}" srcOrd="0" destOrd="0" parTransId="{43C30960-9FB5-4DB3-9998-7A5F2A42A3E8}" sibTransId="{5052E3BF-11B7-44C6-AD8C-596C7982BBB4}"/>
    <dgm:cxn modelId="{B3EBF813-753D-44A0-BB3A-2371C02D6412}" type="presOf" srcId="{889ACC82-61B9-4D45-B31E-12C01379B432}" destId="{3DC8A353-B691-4EAA-9561-61F008951DB7}" srcOrd="0" destOrd="0" presId="urn:microsoft.com/office/officeart/2005/8/layout/orgChart1"/>
    <dgm:cxn modelId="{D271A341-343C-42AE-9A0E-1EF9239DE625}" srcId="{F887912E-8F01-4911-B9F8-4B06F679C04A}" destId="{480F610D-54BB-41AC-92F7-50DAD2731518}" srcOrd="1" destOrd="0" parTransId="{2DB85B24-7916-41B2-9C63-5CA2CEA37BB7}" sibTransId="{13381346-FBDA-4DC5-AD7B-3E2E9CCB206A}"/>
    <dgm:cxn modelId="{BF2082CC-3D44-4E56-A92F-FFBC150BC93F}" srcId="{43B97BFB-8B9C-490A-A961-BF2F9E9D4799}" destId="{D238A1C6-590F-4171-A4EF-251112746383}" srcOrd="1" destOrd="0" parTransId="{34C149EF-7FC0-4D85-A3E1-E17E2F88A8AB}" sibTransId="{572429D2-D306-4777-852E-E27EC4D01CAA}"/>
    <dgm:cxn modelId="{1394A2A0-D692-407D-8498-2A0B1E2AB9D1}" srcId="{F6F2FA72-A00E-4D5A-8773-26EE50B1BFF2}" destId="{F369B72C-504D-42D8-8920-A6EADC27EDB6}" srcOrd="0" destOrd="0" parTransId="{0296DFCE-A141-4B6F-959D-88D095237DBF}" sibTransId="{838ABA5C-9452-4B2D-9585-D34F8ABFCD00}"/>
    <dgm:cxn modelId="{775FF1F9-5228-44AB-8D9E-7A9FD048F2B5}" type="presOf" srcId="{5F8B98F6-6AD9-4208-8A37-C83D04C06958}" destId="{3D581487-9531-44B8-BD2D-0914D9ABF0A5}" srcOrd="1" destOrd="0" presId="urn:microsoft.com/office/officeart/2005/8/layout/orgChart1"/>
    <dgm:cxn modelId="{73AA64FD-3BF3-483B-8415-4CF05C74EF21}" type="presOf" srcId="{43B97BFB-8B9C-490A-A961-BF2F9E9D4799}" destId="{31247ACF-ACAA-4E49-8C60-CEFE460B708B}" srcOrd="0" destOrd="0" presId="urn:microsoft.com/office/officeart/2005/8/layout/orgChart1"/>
    <dgm:cxn modelId="{7914B12F-1637-441F-A14D-291AFD795DD2}" srcId="{747C6993-9F76-412C-9855-E7C4272909B3}" destId="{85569658-7CA1-4361-B8EC-280FD3AFC515}" srcOrd="1" destOrd="0" parTransId="{7112EA19-8FC2-4330-B5E6-587A72DE4128}" sibTransId="{0A3CB629-A47A-494B-97D5-61BFB1DB0EB7}"/>
    <dgm:cxn modelId="{CD3D7474-7C3E-4BE4-81E0-F84D91AA90D8}" srcId="{85569658-7CA1-4361-B8EC-280FD3AFC515}" destId="{39EA51CD-6846-49FB-A927-6BF287F2C6A3}" srcOrd="0" destOrd="0" parTransId="{129B4B1D-19D8-4DF8-9E4D-0B444B890B3C}" sibTransId="{B206CCD9-EEAE-4438-84AB-9C4459BB6F9B}"/>
    <dgm:cxn modelId="{C45B7DA9-786B-4B5F-A8A1-5734D3B1E606}" type="presOf" srcId="{F369B72C-504D-42D8-8920-A6EADC27EDB6}" destId="{9F659BBA-0FD6-4BEE-A958-B0F8DFAF2313}" srcOrd="0" destOrd="0" presId="urn:microsoft.com/office/officeart/2005/8/layout/orgChart1"/>
    <dgm:cxn modelId="{FE650B81-5A51-426C-8CE7-EF12620153A9}" type="presOf" srcId="{71C0BFD5-68B4-43F2-A488-5595CA55E678}" destId="{2B9F66F2-CA03-4783-AC23-F0C5F71988A8}" srcOrd="0" destOrd="0" presId="urn:microsoft.com/office/officeart/2005/8/layout/orgChart1"/>
    <dgm:cxn modelId="{A9005BB0-4F77-4B5B-BD5B-1AACA2C31826}" srcId="{889ACC82-61B9-4D45-B31E-12C01379B432}" destId="{FDED51F5-7F0E-4957-A581-E04883E58EB6}" srcOrd="0" destOrd="0" parTransId="{F1F7E5A9-6D0A-41FE-BFF2-CDC4237DFC99}" sibTransId="{453FF052-861E-449F-9461-86E2E2B02B70}"/>
    <dgm:cxn modelId="{AC9E518C-9CC8-49E3-A47E-1C16B11CD1B8}" type="presOf" srcId="{D238A1C6-590F-4171-A4EF-251112746383}" destId="{6A32B682-E8AF-42AE-8743-0D19116D290A}" srcOrd="1" destOrd="0" presId="urn:microsoft.com/office/officeart/2005/8/layout/orgChart1"/>
    <dgm:cxn modelId="{642CE64E-6843-488C-99A3-01E36295C4F4}" type="presOf" srcId="{330D02B8-BBF3-4DFD-A5FA-D7F5971614DD}" destId="{32690CFF-E555-42DC-8D8A-B58BB3142B01}" srcOrd="0" destOrd="0" presId="urn:microsoft.com/office/officeart/2005/8/layout/orgChart1"/>
    <dgm:cxn modelId="{EF0C5A29-12CF-4A95-9AD8-382528C42CEC}" type="presOf" srcId="{A711F3D6-740A-4CD2-B475-44EBA75327DD}" destId="{C2AABBA5-A885-4D0D-B358-D790ACA921BF}" srcOrd="0" destOrd="0" presId="urn:microsoft.com/office/officeart/2005/8/layout/orgChart1"/>
    <dgm:cxn modelId="{06A547F8-BC28-438F-BBC0-4EB6EE3D8171}" type="presOf" srcId="{34C149EF-7FC0-4D85-A3E1-E17E2F88A8AB}" destId="{E284E08E-D8C7-407A-81E1-79EA8A8A942D}" srcOrd="0" destOrd="0" presId="urn:microsoft.com/office/officeart/2005/8/layout/orgChart1"/>
    <dgm:cxn modelId="{77246BB0-991D-4053-BEFA-55728EE25FFD}" type="presOf" srcId="{BEE4D139-7B01-4EC8-A706-CE4C331B739F}" destId="{80347F07-F255-4302-937C-03A6E458340C}" srcOrd="0" destOrd="0" presId="urn:microsoft.com/office/officeart/2005/8/layout/orgChart1"/>
    <dgm:cxn modelId="{941E31F1-392A-49E8-ADA2-76880BC59BDC}" type="presOf" srcId="{FDED51F5-7F0E-4957-A581-E04883E58EB6}" destId="{EFA69616-BE25-4E2D-B055-7AB8833782A7}" srcOrd="1" destOrd="0" presId="urn:microsoft.com/office/officeart/2005/8/layout/orgChart1"/>
    <dgm:cxn modelId="{643C33D6-EC52-4FFF-80F8-51C09F00F386}" type="presOf" srcId="{0B1E1F3E-9773-4D3B-8470-128B09FAAEB2}" destId="{50DE3E32-848C-4BA9-B170-4154ED4D6CEB}" srcOrd="0" destOrd="0" presId="urn:microsoft.com/office/officeart/2005/8/layout/orgChart1"/>
    <dgm:cxn modelId="{FD3D12C4-104E-4D54-9B56-F698ED2C1574}" srcId="{D238A1C6-590F-4171-A4EF-251112746383}" destId="{CA0030BF-5035-4595-9920-055A503045A8}" srcOrd="1" destOrd="0" parTransId="{91CB4796-8176-4740-AD12-9E70258DEBF1}" sibTransId="{5C18AA1E-41E3-40A2-A83C-88A36A21F49C}"/>
    <dgm:cxn modelId="{A599063A-363F-4399-9600-C2D5D677E92F}" type="presOf" srcId="{85569658-7CA1-4361-B8EC-280FD3AFC515}" destId="{0DF5F329-DE25-47E5-A4FF-2378DB06C0CF}" srcOrd="0" destOrd="0" presId="urn:microsoft.com/office/officeart/2005/8/layout/orgChart1"/>
    <dgm:cxn modelId="{26CD9797-4970-4529-B053-43DFA250D006}" type="presOf" srcId="{0C046310-5493-4151-B596-4619528E1714}" destId="{4724B2F7-37D2-4C3D-A02C-6AB183086645}" srcOrd="0" destOrd="0" presId="urn:microsoft.com/office/officeart/2005/8/layout/orgChart1"/>
    <dgm:cxn modelId="{044CFB1A-C35B-4C4C-9870-125838432E56}" type="presOf" srcId="{42AFFE7D-EB03-41B7-901F-21AE989BBD69}" destId="{DD94C2E7-3EE3-4571-A2D5-2018017BC164}" srcOrd="0" destOrd="0" presId="urn:microsoft.com/office/officeart/2005/8/layout/orgChart1"/>
    <dgm:cxn modelId="{DD51E91D-0727-48DB-996D-CBF870EA4E04}" type="presOf" srcId="{5A0D72A9-0565-40AE-87E2-3108BC506107}" destId="{EA64E857-2F5E-4F88-B43B-1C2C316F27CD}" srcOrd="0" destOrd="0" presId="urn:microsoft.com/office/officeart/2005/8/layout/orgChart1"/>
    <dgm:cxn modelId="{AC8B8A67-ECCA-410C-8381-268B1B13420A}" type="presOf" srcId="{149F6692-0E09-4704-85FE-59D8A7B7A081}" destId="{3722A59A-A140-460B-9C95-35AC1A103883}" srcOrd="0" destOrd="0" presId="urn:microsoft.com/office/officeart/2005/8/layout/orgChart1"/>
    <dgm:cxn modelId="{6EA2ADA6-FFC1-4763-BB60-2C324A25BA98}" type="presOf" srcId="{D238A1C6-590F-4171-A4EF-251112746383}" destId="{7FD1D682-7907-48D8-8776-E46004D2394C}" srcOrd="0" destOrd="0" presId="urn:microsoft.com/office/officeart/2005/8/layout/orgChart1"/>
    <dgm:cxn modelId="{CA1E1DAE-4271-4A56-A126-D097A7A7D011}" type="presOf" srcId="{F369B72C-504D-42D8-8920-A6EADC27EDB6}" destId="{E92C9D94-2AA9-43D6-9C17-4DF9FBEF3919}" srcOrd="1" destOrd="0" presId="urn:microsoft.com/office/officeart/2005/8/layout/orgChart1"/>
    <dgm:cxn modelId="{7D1689C9-9275-48B4-ABA3-559C9F21BFC2}" type="presOf" srcId="{480F610D-54BB-41AC-92F7-50DAD2731518}" destId="{3C722A70-571D-4C78-B173-27714B973B26}" srcOrd="0" destOrd="0" presId="urn:microsoft.com/office/officeart/2005/8/layout/orgChart1"/>
    <dgm:cxn modelId="{5E40D4AD-31C7-44B9-B2E1-B5A88F572527}" type="presOf" srcId="{125D2A8B-FBF6-4A42-B449-635B8422BD5B}" destId="{6CB152CE-4FB1-4812-BF71-44E8BC48E37D}" srcOrd="0" destOrd="0" presId="urn:microsoft.com/office/officeart/2005/8/layout/orgChart1"/>
    <dgm:cxn modelId="{77D4FB25-EDC0-4D42-A723-FC2FA5574682}" type="presOf" srcId="{574F9EB8-1CFB-4EEF-8213-E58AF9943D16}" destId="{8144B7CA-2401-460D-8C0E-D6F80AD30DB2}" srcOrd="1" destOrd="0" presId="urn:microsoft.com/office/officeart/2005/8/layout/orgChart1"/>
    <dgm:cxn modelId="{D475C36B-6344-4039-8300-62437FD82A29}" type="presOf" srcId="{5F8B98F6-6AD9-4208-8A37-C83D04C06958}" destId="{57B0FFF1-31F6-4D24-85C9-8AE90FC89A57}" srcOrd="0" destOrd="0" presId="urn:microsoft.com/office/officeart/2005/8/layout/orgChart1"/>
    <dgm:cxn modelId="{958662DA-371C-4CC9-B48B-547A0A50FCB0}" srcId="{39EA51CD-6846-49FB-A927-6BF287F2C6A3}" destId="{149F6692-0E09-4704-85FE-59D8A7B7A081}" srcOrd="0" destOrd="0" parTransId="{0C7196BB-61B6-4475-8F47-DD65CD918A87}" sibTransId="{23E3EA66-D3FF-4CFD-9D5B-082FE5DE9500}"/>
    <dgm:cxn modelId="{2EF3EB6D-8C70-4879-8A60-174F921031A1}" type="presOf" srcId="{11FDBEAB-611A-4A71-A5CA-C8DA9A54FAFB}" destId="{072E3622-2F70-4B9E-942F-12215A65BA3A}" srcOrd="0" destOrd="0" presId="urn:microsoft.com/office/officeart/2005/8/layout/orgChart1"/>
    <dgm:cxn modelId="{2BBEB30B-F91A-487D-B24F-B51DDA1C0A02}" srcId="{399A2941-FF12-4B97-92D5-3AA419E2F558}" destId="{F887912E-8F01-4911-B9F8-4B06F679C04A}" srcOrd="0" destOrd="0" parTransId="{89DA71FF-14D0-495B-BC90-CB9C77B6E690}" sibTransId="{DA7AAC06-B162-4A77-9746-6D21D55BFDD8}"/>
    <dgm:cxn modelId="{837FF639-2729-4BCE-83E5-8C915BBFE22F}" type="presOf" srcId="{91DDD99D-CB29-4EB0-AEB7-82D72A2439BF}" destId="{F313E11B-00EF-4074-96C0-6F98EF519F77}" srcOrd="0" destOrd="0" presId="urn:microsoft.com/office/officeart/2005/8/layout/orgChart1"/>
    <dgm:cxn modelId="{6873552F-6536-4CCE-BD33-9679DD08A0EE}" type="presOf" srcId="{0C046310-5493-4151-B596-4619528E1714}" destId="{9AEE09B9-5AEF-4F05-962F-1F27190625C8}" srcOrd="1" destOrd="0" presId="urn:microsoft.com/office/officeart/2005/8/layout/orgChart1"/>
    <dgm:cxn modelId="{B9488B7D-3D5C-4922-A07C-C89B1EAA32FB}" type="presOf" srcId="{43C30960-9FB5-4DB3-9998-7A5F2A42A3E8}" destId="{57E5409C-885B-4DE6-B699-79E12CEBB9E5}" srcOrd="0" destOrd="0" presId="urn:microsoft.com/office/officeart/2005/8/layout/orgChart1"/>
    <dgm:cxn modelId="{4EB28F8F-C25A-4ACA-A561-E35A21CEAC7D}" type="presOf" srcId="{4291968D-3F77-4303-8F9A-32CF60D11820}" destId="{14F5096D-C033-4BF1-8A6F-81E878EC1FD3}" srcOrd="1" destOrd="0" presId="urn:microsoft.com/office/officeart/2005/8/layout/orgChart1"/>
    <dgm:cxn modelId="{8DEB9945-0AAE-4C71-B52C-1A82D1B2A59F}" srcId="{AFEF5F1A-23F9-417C-B4FB-F17C4FF3D418}" destId="{399A2941-FF12-4B97-92D5-3AA419E2F558}" srcOrd="0" destOrd="0" parTransId="{A711F3D6-740A-4CD2-B475-44EBA75327DD}" sibTransId="{4C7A7D96-3C51-4D9F-8E52-0151515F33DA}"/>
    <dgm:cxn modelId="{24971639-B37F-4B4F-9233-DD2859159155}" type="presOf" srcId="{F6F2FA72-A00E-4D5A-8773-26EE50B1BFF2}" destId="{B10EE799-E2FB-49B5-95CC-4FBE386DDABF}" srcOrd="1" destOrd="0" presId="urn:microsoft.com/office/officeart/2005/8/layout/orgChart1"/>
    <dgm:cxn modelId="{1483C629-2BC3-497F-B0F1-8F099CCCDC18}" srcId="{149F6692-0E09-4704-85FE-59D8A7B7A081}" destId="{43B97BFB-8B9C-490A-A961-BF2F9E9D4799}" srcOrd="0" destOrd="0" parTransId="{330D02B8-BBF3-4DFD-A5FA-D7F5971614DD}" sibTransId="{193412BC-4B90-4B58-B2F5-F8031C594BE1}"/>
    <dgm:cxn modelId="{B6EE75B3-79F1-47D1-84F7-4C38A517C78E}" type="presOf" srcId="{42AFFE7D-EB03-41B7-901F-21AE989BBD69}" destId="{4208537F-1D3C-4295-9659-50DACA2099E1}" srcOrd="1" destOrd="0" presId="urn:microsoft.com/office/officeart/2005/8/layout/orgChart1"/>
    <dgm:cxn modelId="{97573612-8D8F-43BE-82EA-2071E07EEDC2}" type="presOf" srcId="{F3B41F51-7CBA-4CC6-9AB3-3F7C9965BDB6}" destId="{58A44669-EC10-4B6F-A96A-ADBAFB249F42}" srcOrd="0" destOrd="0" presId="urn:microsoft.com/office/officeart/2005/8/layout/orgChart1"/>
    <dgm:cxn modelId="{61CC8677-4ED5-4781-9E0C-82A04DA59585}" type="presOf" srcId="{9E314017-4C71-4906-868C-B5A133E99F5A}" destId="{5D2F0FF4-F974-4FDA-91E7-28B1F685D888}" srcOrd="0" destOrd="0" presId="urn:microsoft.com/office/officeart/2005/8/layout/orgChart1"/>
    <dgm:cxn modelId="{836E16C2-0181-4334-AC67-0BE4C0E09880}" srcId="{CA0030BF-5035-4595-9920-055A503045A8}" destId="{5A0D72A9-0565-40AE-87E2-3108BC506107}" srcOrd="0" destOrd="0" parTransId="{71C0BFD5-68B4-43F2-A488-5595CA55E678}" sibTransId="{46C28964-64F4-406C-8B5A-F38D99B6466B}"/>
    <dgm:cxn modelId="{75022ADE-FEDB-4A8E-AAA6-472ABD18B821}" srcId="{43B97BFB-8B9C-490A-A961-BF2F9E9D4799}" destId="{889ACC82-61B9-4D45-B31E-12C01379B432}" srcOrd="2" destOrd="0" parTransId="{9E6AC1FA-017B-4856-874C-3B611B83D530}" sibTransId="{F9BF1FFE-60AB-42DD-B3F3-F16F725740B4}"/>
    <dgm:cxn modelId="{1C7364E2-F7AB-4661-9A06-15F7FCFEB3EE}" type="presOf" srcId="{9E6AC1FA-017B-4856-874C-3B611B83D530}" destId="{B5B45645-CBA3-4B98-8142-0CBFA28D5BA0}" srcOrd="0" destOrd="0" presId="urn:microsoft.com/office/officeart/2005/8/layout/orgChart1"/>
    <dgm:cxn modelId="{81F188E7-2507-4484-AE74-FCBAFF269930}" type="presOf" srcId="{F887912E-8F01-4911-B9F8-4B06F679C04A}" destId="{7CACCDE7-BD0D-4262-AAC9-CA1A91CC73AD}" srcOrd="1" destOrd="0" presId="urn:microsoft.com/office/officeart/2005/8/layout/orgChart1"/>
    <dgm:cxn modelId="{41EC4D7F-8FF9-48C0-9980-8B6DD9721E2B}" srcId="{F21FD4EF-1455-44E8-B2E8-B331DE0CD034}" destId="{5F8B98F6-6AD9-4208-8A37-C83D04C06958}" srcOrd="0" destOrd="0" parTransId="{43163678-CB98-458A-A7DD-D92E850EF5FE}" sibTransId="{61787E34-0C9B-4180-A61C-512681C8F064}"/>
    <dgm:cxn modelId="{144716B5-739B-4576-89B4-181518576110}" type="presOf" srcId="{F1F7E5A9-6D0A-41FE-BFF2-CDC4237DFC99}" destId="{F0FA9ED6-E3BA-427B-9336-EE5339B6126B}" srcOrd="0" destOrd="0" presId="urn:microsoft.com/office/officeart/2005/8/layout/orgChart1"/>
    <dgm:cxn modelId="{934F49C3-144C-4737-8EAA-8C583283A6F7}" type="presOf" srcId="{43B97BFB-8B9C-490A-A961-BF2F9E9D4799}" destId="{1F9388B0-1F02-4CA8-BC3D-CC49048BED9F}" srcOrd="1" destOrd="0" presId="urn:microsoft.com/office/officeart/2005/8/layout/orgChart1"/>
    <dgm:cxn modelId="{762CF125-10E6-4649-8A79-633B21414F9D}" type="presOf" srcId="{889ACC82-61B9-4D45-B31E-12C01379B432}" destId="{AD64D657-EFBB-4513-BC6C-B93C65B592F6}" srcOrd="1" destOrd="0" presId="urn:microsoft.com/office/officeart/2005/8/layout/orgChart1"/>
    <dgm:cxn modelId="{50A74A2A-0058-4858-B3E2-0278DCEADDCF}" srcId="{28C5674E-4179-43D3-8566-E9ED45B31FE0}" destId="{A9D06643-221D-479D-A372-08D43A0BF53F}" srcOrd="1" destOrd="0" parTransId="{F3B41F51-7CBA-4CC6-9AB3-3F7C9965BDB6}" sibTransId="{939E3619-53BB-47DA-9FAC-95BEA3237232}"/>
    <dgm:cxn modelId="{43316EB3-87E9-4595-AA16-3F9111A50B47}" type="presOf" srcId="{F21FD4EF-1455-44E8-B2E8-B331DE0CD034}" destId="{9C2000E0-2D1E-4913-AD9C-2E923DDBCC0E}" srcOrd="0" destOrd="0" presId="urn:microsoft.com/office/officeart/2005/8/layout/orgChart1"/>
    <dgm:cxn modelId="{78A52895-6C4B-42BF-8502-EBA17FA12AD9}" type="presOf" srcId="{765C2927-708D-414C-B16D-039C49F2E432}" destId="{499E581C-F506-46F5-AEF4-25E8C1CC498A}" srcOrd="1" destOrd="0" presId="urn:microsoft.com/office/officeart/2005/8/layout/orgChart1"/>
    <dgm:cxn modelId="{68530350-EA87-4180-BEB2-B9E121EA0AB8}" srcId="{747C6993-9F76-412C-9855-E7C4272909B3}" destId="{125D2A8B-FBF6-4A42-B449-635B8422BD5B}" srcOrd="0" destOrd="0" parTransId="{48829AC5-B811-4E36-A66E-35367A156E71}" sibTransId="{566B9A81-E76C-49BB-8EAC-B4C27201F2B4}"/>
    <dgm:cxn modelId="{BBC81D47-24B1-45A0-B053-D7DE417CECD4}" type="presOf" srcId="{89DA71FF-14D0-495B-BC90-CB9C77B6E690}" destId="{A2A1649A-EBAF-4552-9092-3C7948B7067C}" srcOrd="0" destOrd="0" presId="urn:microsoft.com/office/officeart/2005/8/layout/orgChart1"/>
    <dgm:cxn modelId="{0D1E7A4B-F189-431A-90FA-2243A407BBE4}" type="presOf" srcId="{FDED51F5-7F0E-4957-A581-E04883E58EB6}" destId="{7C136B20-FAFB-4232-8287-7C55A079261C}" srcOrd="0" destOrd="0" presId="urn:microsoft.com/office/officeart/2005/8/layout/orgChart1"/>
    <dgm:cxn modelId="{13F0B5B3-D629-46D6-B60C-82D679840535}" srcId="{4291968D-3F77-4303-8F9A-32CF60D11820}" destId="{42AFFE7D-EB03-41B7-901F-21AE989BBD69}" srcOrd="0" destOrd="0" parTransId="{192D1345-184B-4584-A77B-1DD4778AB33F}" sibTransId="{A181A0B8-EF49-4263-B9C0-1C7EF31452CC}"/>
    <dgm:cxn modelId="{E05853AE-585F-4F82-BD2E-0232C6601A2B}" type="presOf" srcId="{28C5674E-4179-43D3-8566-E9ED45B31FE0}" destId="{3248442A-0650-4C94-A5C8-D6CA91B4C13C}" srcOrd="1" destOrd="0" presId="urn:microsoft.com/office/officeart/2005/8/layout/orgChart1"/>
    <dgm:cxn modelId="{64F1F50D-7154-4CA1-A0B7-13110F027CD0}" type="presOf" srcId="{48BED4E3-CB2F-447B-8A03-DD474DEBE49D}" destId="{38686092-53B4-4331-98B0-9AC9716B6B36}" srcOrd="0" destOrd="0" presId="urn:microsoft.com/office/officeart/2005/8/layout/orgChart1"/>
    <dgm:cxn modelId="{9D6473C4-CEAD-4D76-A8FE-4D7E970F5F8C}" type="presOf" srcId="{BF239434-4493-4101-BFBC-35DCDE8AD210}" destId="{2838E969-B379-46B1-847A-59B6A65F68E9}" srcOrd="0" destOrd="0" presId="urn:microsoft.com/office/officeart/2005/8/layout/orgChart1"/>
    <dgm:cxn modelId="{9E2FE0F8-3540-43E0-BACD-E1D6C84D78A9}" type="presOf" srcId="{A9D06643-221D-479D-A372-08D43A0BF53F}" destId="{DF0A6757-C417-4557-8C94-DDF9A45FC060}" srcOrd="0" destOrd="0" presId="urn:microsoft.com/office/officeart/2005/8/layout/orgChart1"/>
    <dgm:cxn modelId="{DA1BE009-81EB-46EB-BAF2-A01BD697C7F2}" type="presOf" srcId="{125D2A8B-FBF6-4A42-B449-635B8422BD5B}" destId="{931939CE-4604-464C-BF2E-DAF3D4E1B49E}" srcOrd="1" destOrd="0" presId="urn:microsoft.com/office/officeart/2005/8/layout/orgChart1"/>
    <dgm:cxn modelId="{C3A00E70-B9EA-4E1A-A81F-8224FD350E29}" type="presOf" srcId="{CA0030BF-5035-4595-9920-055A503045A8}" destId="{9953EB78-EDF8-48B1-9E60-EA73FBC18223}" srcOrd="0" destOrd="0" presId="urn:microsoft.com/office/officeart/2005/8/layout/orgChart1"/>
    <dgm:cxn modelId="{1CB7C6B1-6E95-47C2-AC4A-6EC07FDDEEBA}" type="presOf" srcId="{399A2941-FF12-4B97-92D5-3AA419E2F558}" destId="{516B1026-B008-4F6E-8421-B6E316333548}" srcOrd="0" destOrd="0" presId="urn:microsoft.com/office/officeart/2005/8/layout/orgChart1"/>
    <dgm:cxn modelId="{F0C4BA61-7F5F-4C31-9F03-8161B76FF3E5}" srcId="{43B97BFB-8B9C-490A-A961-BF2F9E9D4799}" destId="{AFEF5F1A-23F9-417C-B4FB-F17C4FF3D418}" srcOrd="0" destOrd="0" parTransId="{9E314017-4C71-4906-868C-B5A133E99F5A}" sibTransId="{B066CA9E-C06E-4C83-9D01-A9975FB9000B}"/>
    <dgm:cxn modelId="{4F20685F-9BF4-45C1-8792-639AFB47301A}" type="presOf" srcId="{399A2941-FF12-4B97-92D5-3AA419E2F558}" destId="{B652749A-CF55-4461-BBCA-9F8729984B97}" srcOrd="1" destOrd="0" presId="urn:microsoft.com/office/officeart/2005/8/layout/orgChart1"/>
    <dgm:cxn modelId="{1864CB4F-6AD0-4194-BF12-D7F0B01066CD}" type="presOf" srcId="{F6F2FA72-A00E-4D5A-8773-26EE50B1BFF2}" destId="{DF6A8BF3-E0F5-4886-A934-2D795521C728}" srcOrd="0" destOrd="0" presId="urn:microsoft.com/office/officeart/2005/8/layout/orgChart1"/>
    <dgm:cxn modelId="{3D007EF7-C026-4447-8073-74DEAF30989C}" type="presOf" srcId="{4291968D-3F77-4303-8F9A-32CF60D11820}" destId="{0B36946E-CBB1-4365-9A75-AD11F2738B11}" srcOrd="0" destOrd="0" presId="urn:microsoft.com/office/officeart/2005/8/layout/orgChart1"/>
    <dgm:cxn modelId="{C9A6C4D5-CBF1-4BB4-AEE3-AECB695011B2}" type="presOf" srcId="{747C6993-9F76-412C-9855-E7C4272909B3}" destId="{0AC6144B-201B-4684-961A-103D85989A6B}" srcOrd="0" destOrd="0" presId="urn:microsoft.com/office/officeart/2005/8/layout/orgChart1"/>
    <dgm:cxn modelId="{969E0A82-DCCE-4488-8E7F-FB57EF51E01C}" type="presOf" srcId="{F887912E-8F01-4911-B9F8-4B06F679C04A}" destId="{1C12CE2B-8E14-4492-A181-7D29086A94BA}" srcOrd="0" destOrd="0" presId="urn:microsoft.com/office/officeart/2005/8/layout/orgChart1"/>
    <dgm:cxn modelId="{5FA93FA6-3313-4133-A85E-3F9F07DA4BD9}" type="presOf" srcId="{574F9EB8-1CFB-4EEF-8213-E58AF9943D16}" destId="{DA515C50-0A0D-4394-8B15-5C6CB8F74F43}" srcOrd="0" destOrd="0" presId="urn:microsoft.com/office/officeart/2005/8/layout/orgChart1"/>
    <dgm:cxn modelId="{288D9036-8D54-4244-AD8D-16104051CA82}" type="presOf" srcId="{F21FD4EF-1455-44E8-B2E8-B331DE0CD034}" destId="{EAEB04CE-ED99-4C25-8442-DC4952D38EFE}" srcOrd="1" destOrd="0" presId="urn:microsoft.com/office/officeart/2005/8/layout/orgChart1"/>
    <dgm:cxn modelId="{A1F843E7-65CB-4B7F-90C8-B17865377DC2}" type="presOf" srcId="{2DB85B24-7916-41B2-9C63-5CA2CEA37BB7}" destId="{AC90E96C-DE5A-401A-BDE4-EE34DE385F54}" srcOrd="0" destOrd="0" presId="urn:microsoft.com/office/officeart/2005/8/layout/orgChart1"/>
    <dgm:cxn modelId="{E66B2272-7CF3-4D69-8A33-795ED55F80CC}" type="presOf" srcId="{149F6692-0E09-4704-85FE-59D8A7B7A081}" destId="{E3DA3624-4D3B-42A1-A2E5-1D052D7A834C}" srcOrd="1" destOrd="0" presId="urn:microsoft.com/office/officeart/2005/8/layout/orgChart1"/>
    <dgm:cxn modelId="{445A52C6-A698-4161-A05E-B4EFB4A0F135}" type="presOf" srcId="{85569658-7CA1-4361-B8EC-280FD3AFC515}" destId="{0F9A3E40-A948-4B6A-A551-5A49B418649D}" srcOrd="1" destOrd="0" presId="urn:microsoft.com/office/officeart/2005/8/layout/orgChart1"/>
    <dgm:cxn modelId="{D48A2FBB-4D2C-4DE2-80B2-095E3B311BDB}" type="presOf" srcId="{192D1345-184B-4584-A77B-1DD4778AB33F}" destId="{484D7D86-1717-4CC7-A4F3-8BF01A3D5B61}" srcOrd="0" destOrd="0" presId="urn:microsoft.com/office/officeart/2005/8/layout/orgChart1"/>
    <dgm:cxn modelId="{156CB752-BD35-4207-9492-DA6752827289}" srcId="{480F610D-54BB-41AC-92F7-50DAD2731518}" destId="{BF239434-4493-4101-BFBC-35DCDE8AD210}" srcOrd="0" destOrd="0" parTransId="{91DDD99D-CB29-4EB0-AEB7-82D72A2439BF}" sibTransId="{9E959D21-75CD-4A8B-97CA-067A79DF4A55}"/>
    <dgm:cxn modelId="{04D01798-2E8F-4C84-B9E6-3CF2E1196212}" type="presOf" srcId="{BC1D9321-4497-4CD1-85CC-28C921A05310}" destId="{7C315BA0-DF81-490B-A134-2F149BC04A1E}" srcOrd="0" destOrd="0" presId="urn:microsoft.com/office/officeart/2005/8/layout/orgChart1"/>
    <dgm:cxn modelId="{C8FB3D6C-EC2A-42CD-93ED-262A24FBCC62}" type="presOf" srcId="{BF239434-4493-4101-BFBC-35DCDE8AD210}" destId="{E4471D00-72C9-4BEE-BE58-0DFECE292C77}" srcOrd="1" destOrd="0" presId="urn:microsoft.com/office/officeart/2005/8/layout/orgChart1"/>
    <dgm:cxn modelId="{3E49F6A7-B5CD-467C-AAE2-4A0195C5A618}" type="presOf" srcId="{CA0030BF-5035-4595-9920-055A503045A8}" destId="{4CA69AC0-E575-4535-B028-A7386420CCA5}" srcOrd="1" destOrd="0" presId="urn:microsoft.com/office/officeart/2005/8/layout/orgChart1"/>
    <dgm:cxn modelId="{002CC58C-4096-434B-BA6C-827F8A65B32B}" type="presOf" srcId="{39EA51CD-6846-49FB-A927-6BF287F2C6A3}" destId="{45BB0068-297E-48AF-BA43-777815E8999C}" srcOrd="1" destOrd="0" presId="urn:microsoft.com/office/officeart/2005/8/layout/orgChart1"/>
    <dgm:cxn modelId="{E90A2507-9C23-4CF1-A8E7-2674C416FE9E}" type="presParOf" srcId="{0AC6144B-201B-4684-961A-103D85989A6B}" destId="{B2DC1840-171F-45B5-AE8D-545D52717841}" srcOrd="0" destOrd="0" presId="urn:microsoft.com/office/officeart/2005/8/layout/orgChart1"/>
    <dgm:cxn modelId="{9A903C1F-0C5F-4AEF-A183-1586BD88FEE7}" type="presParOf" srcId="{B2DC1840-171F-45B5-AE8D-545D52717841}" destId="{6E337DC6-A9A5-4E7F-B173-8EEE1FA4B0B2}" srcOrd="0" destOrd="0" presId="urn:microsoft.com/office/officeart/2005/8/layout/orgChart1"/>
    <dgm:cxn modelId="{E5DF12A7-0DF4-43A5-A19E-7F820D9620E8}" type="presParOf" srcId="{6E337DC6-A9A5-4E7F-B173-8EEE1FA4B0B2}" destId="{6CB152CE-4FB1-4812-BF71-44E8BC48E37D}" srcOrd="0" destOrd="0" presId="urn:microsoft.com/office/officeart/2005/8/layout/orgChart1"/>
    <dgm:cxn modelId="{BBC3B13F-A519-4DB9-AA0B-106BA4A12568}" type="presParOf" srcId="{6E337DC6-A9A5-4E7F-B173-8EEE1FA4B0B2}" destId="{931939CE-4604-464C-BF2E-DAF3D4E1B49E}" srcOrd="1" destOrd="0" presId="urn:microsoft.com/office/officeart/2005/8/layout/orgChart1"/>
    <dgm:cxn modelId="{2DA91D4D-480F-4978-9CA8-30A21B42CB65}" type="presParOf" srcId="{B2DC1840-171F-45B5-AE8D-545D52717841}" destId="{10E712BE-120F-421B-8B57-E498212D9DAF}" srcOrd="1" destOrd="0" presId="urn:microsoft.com/office/officeart/2005/8/layout/orgChart1"/>
    <dgm:cxn modelId="{376D9681-E034-412C-9985-1B3A877E4FC8}" type="presParOf" srcId="{B2DC1840-171F-45B5-AE8D-545D52717841}" destId="{11608777-B97D-4CDF-B631-CBD66BC4D648}" srcOrd="2" destOrd="0" presId="urn:microsoft.com/office/officeart/2005/8/layout/orgChart1"/>
    <dgm:cxn modelId="{C3274B9C-59B4-44A2-90B4-B887DD2FDB75}" type="presParOf" srcId="{0AC6144B-201B-4684-961A-103D85989A6B}" destId="{C3CF59B1-274C-4ECE-9E1F-C7193B4B9AD1}" srcOrd="1" destOrd="0" presId="urn:microsoft.com/office/officeart/2005/8/layout/orgChart1"/>
    <dgm:cxn modelId="{F3D68BC7-6990-478A-96C6-0728E3003846}" type="presParOf" srcId="{C3CF59B1-274C-4ECE-9E1F-C7193B4B9AD1}" destId="{6F0367A7-A165-4FC8-B3EC-7AA831048072}" srcOrd="0" destOrd="0" presId="urn:microsoft.com/office/officeart/2005/8/layout/orgChart1"/>
    <dgm:cxn modelId="{702CFD36-F7C5-4876-9727-043B80A2C190}" type="presParOf" srcId="{6F0367A7-A165-4FC8-B3EC-7AA831048072}" destId="{0DF5F329-DE25-47E5-A4FF-2378DB06C0CF}" srcOrd="0" destOrd="0" presId="urn:microsoft.com/office/officeart/2005/8/layout/orgChart1"/>
    <dgm:cxn modelId="{6F8B6CF3-CAFF-4C15-850D-6ECF1399997E}" type="presParOf" srcId="{6F0367A7-A165-4FC8-B3EC-7AA831048072}" destId="{0F9A3E40-A948-4B6A-A551-5A49B418649D}" srcOrd="1" destOrd="0" presId="urn:microsoft.com/office/officeart/2005/8/layout/orgChart1"/>
    <dgm:cxn modelId="{876B01BB-A66F-4447-B783-334C6D70FDA8}" type="presParOf" srcId="{C3CF59B1-274C-4ECE-9E1F-C7193B4B9AD1}" destId="{1067BF7F-9B1A-43D8-AC9A-1B728169A8A3}" srcOrd="1" destOrd="0" presId="urn:microsoft.com/office/officeart/2005/8/layout/orgChart1"/>
    <dgm:cxn modelId="{E32D89A5-B047-4E1B-AC42-D963A2D630CB}" type="presParOf" srcId="{1067BF7F-9B1A-43D8-AC9A-1B728169A8A3}" destId="{C08956DF-38EA-4F95-9FBB-BC2871CDBEB6}" srcOrd="0" destOrd="0" presId="urn:microsoft.com/office/officeart/2005/8/layout/orgChart1"/>
    <dgm:cxn modelId="{5A5B906F-650D-4261-B54A-C4DE9F101CD0}" type="presParOf" srcId="{1067BF7F-9B1A-43D8-AC9A-1B728169A8A3}" destId="{05DB7B47-BC77-49F9-8707-088FE3DDE775}" srcOrd="1" destOrd="0" presId="urn:microsoft.com/office/officeart/2005/8/layout/orgChart1"/>
    <dgm:cxn modelId="{B6BD80CE-71CE-411B-863A-C2AE79919B9A}" type="presParOf" srcId="{05DB7B47-BC77-49F9-8707-088FE3DDE775}" destId="{EED37744-711C-444C-9080-8E30DF8197EA}" srcOrd="0" destOrd="0" presId="urn:microsoft.com/office/officeart/2005/8/layout/orgChart1"/>
    <dgm:cxn modelId="{A00FF163-EA05-47AF-892D-1AAC3DE204FB}" type="presParOf" srcId="{EED37744-711C-444C-9080-8E30DF8197EA}" destId="{1FD853E5-75F2-49B1-BBF0-E159AE2C6DAB}" srcOrd="0" destOrd="0" presId="urn:microsoft.com/office/officeart/2005/8/layout/orgChart1"/>
    <dgm:cxn modelId="{6D09C253-5165-40ED-AB44-54449F118BA1}" type="presParOf" srcId="{EED37744-711C-444C-9080-8E30DF8197EA}" destId="{45BB0068-297E-48AF-BA43-777815E8999C}" srcOrd="1" destOrd="0" presId="urn:microsoft.com/office/officeart/2005/8/layout/orgChart1"/>
    <dgm:cxn modelId="{0EDDFB07-C17E-4608-A31B-378F87118658}" type="presParOf" srcId="{05DB7B47-BC77-49F9-8707-088FE3DDE775}" destId="{B5804111-1CFE-42A7-9D58-7EA2D66C4E88}" srcOrd="1" destOrd="0" presId="urn:microsoft.com/office/officeart/2005/8/layout/orgChart1"/>
    <dgm:cxn modelId="{ADA41A73-008D-43C9-9F01-9C915B936E31}" type="presParOf" srcId="{B5804111-1CFE-42A7-9D58-7EA2D66C4E88}" destId="{00769449-2716-452F-9505-DD0756336F3B}" srcOrd="0" destOrd="0" presId="urn:microsoft.com/office/officeart/2005/8/layout/orgChart1"/>
    <dgm:cxn modelId="{DA0407D4-20BA-4AEE-85CB-AD6ED3134B81}" type="presParOf" srcId="{B5804111-1CFE-42A7-9D58-7EA2D66C4E88}" destId="{4FA4EBDB-BE85-4144-AB18-632259E96C05}" srcOrd="1" destOrd="0" presId="urn:microsoft.com/office/officeart/2005/8/layout/orgChart1"/>
    <dgm:cxn modelId="{E13FACA7-D1BC-4786-9A23-4CF0763F9797}" type="presParOf" srcId="{4FA4EBDB-BE85-4144-AB18-632259E96C05}" destId="{0AB3E0CD-5660-40E8-A379-A1B00F6C9008}" srcOrd="0" destOrd="0" presId="urn:microsoft.com/office/officeart/2005/8/layout/orgChart1"/>
    <dgm:cxn modelId="{D31F7C5A-40E8-4E14-9F67-A9172713C3E2}" type="presParOf" srcId="{0AB3E0CD-5660-40E8-A379-A1B00F6C9008}" destId="{3722A59A-A140-460B-9C95-35AC1A103883}" srcOrd="0" destOrd="0" presId="urn:microsoft.com/office/officeart/2005/8/layout/orgChart1"/>
    <dgm:cxn modelId="{7148C8B9-7C41-4BA0-AD4F-840619A541A9}" type="presParOf" srcId="{0AB3E0CD-5660-40E8-A379-A1B00F6C9008}" destId="{E3DA3624-4D3B-42A1-A2E5-1D052D7A834C}" srcOrd="1" destOrd="0" presId="urn:microsoft.com/office/officeart/2005/8/layout/orgChart1"/>
    <dgm:cxn modelId="{8293C279-C30A-4F03-86DB-EE3AFF86C76F}" type="presParOf" srcId="{4FA4EBDB-BE85-4144-AB18-632259E96C05}" destId="{BDBA1638-CBB7-440B-AA79-2B9BA90AFD8D}" srcOrd="1" destOrd="0" presId="urn:microsoft.com/office/officeart/2005/8/layout/orgChart1"/>
    <dgm:cxn modelId="{93D87B44-C379-49A5-B4AA-E1108A31379F}" type="presParOf" srcId="{BDBA1638-CBB7-440B-AA79-2B9BA90AFD8D}" destId="{32690CFF-E555-42DC-8D8A-B58BB3142B01}" srcOrd="0" destOrd="0" presId="urn:microsoft.com/office/officeart/2005/8/layout/orgChart1"/>
    <dgm:cxn modelId="{063F87BB-0FB1-486A-8C31-56B4175BA79C}" type="presParOf" srcId="{BDBA1638-CBB7-440B-AA79-2B9BA90AFD8D}" destId="{A3AC749D-9D01-4073-A117-8864372EA2D2}" srcOrd="1" destOrd="0" presId="urn:microsoft.com/office/officeart/2005/8/layout/orgChart1"/>
    <dgm:cxn modelId="{970CBAF4-ECBE-4862-BBB1-B07F793AE804}" type="presParOf" srcId="{A3AC749D-9D01-4073-A117-8864372EA2D2}" destId="{FAEBA460-3C9E-4E0B-A32A-5ADB469D70F6}" srcOrd="0" destOrd="0" presId="urn:microsoft.com/office/officeart/2005/8/layout/orgChart1"/>
    <dgm:cxn modelId="{296BCA03-EB5D-44E0-8CF5-56F9B4FC263A}" type="presParOf" srcId="{FAEBA460-3C9E-4E0B-A32A-5ADB469D70F6}" destId="{31247ACF-ACAA-4E49-8C60-CEFE460B708B}" srcOrd="0" destOrd="0" presId="urn:microsoft.com/office/officeart/2005/8/layout/orgChart1"/>
    <dgm:cxn modelId="{038EE242-1059-4E20-BA85-C049CF926E3E}" type="presParOf" srcId="{FAEBA460-3C9E-4E0B-A32A-5ADB469D70F6}" destId="{1F9388B0-1F02-4CA8-BC3D-CC49048BED9F}" srcOrd="1" destOrd="0" presId="urn:microsoft.com/office/officeart/2005/8/layout/orgChart1"/>
    <dgm:cxn modelId="{0489999A-9856-4AB6-81AD-93F487AB0864}" type="presParOf" srcId="{A3AC749D-9D01-4073-A117-8864372EA2D2}" destId="{E8973C4D-0273-4854-802F-933281C19525}" srcOrd="1" destOrd="0" presId="urn:microsoft.com/office/officeart/2005/8/layout/orgChart1"/>
    <dgm:cxn modelId="{8DE86B30-F146-4FB6-BDAF-52AB979AE8D0}" type="presParOf" srcId="{E8973C4D-0273-4854-802F-933281C19525}" destId="{5D2F0FF4-F974-4FDA-91E7-28B1F685D888}" srcOrd="0" destOrd="0" presId="urn:microsoft.com/office/officeart/2005/8/layout/orgChart1"/>
    <dgm:cxn modelId="{46F2E5D8-5D5F-4073-A6A3-A97AC0839165}" type="presParOf" srcId="{E8973C4D-0273-4854-802F-933281C19525}" destId="{60388F0F-08B8-4F3C-B48A-7D65321C764F}" srcOrd="1" destOrd="0" presId="urn:microsoft.com/office/officeart/2005/8/layout/orgChart1"/>
    <dgm:cxn modelId="{EAFFBC38-3C3F-45EA-925E-05BC6DA734C2}" type="presParOf" srcId="{60388F0F-08B8-4F3C-B48A-7D65321C764F}" destId="{9182DB26-7A23-4C6A-B1FD-5B01CE412109}" srcOrd="0" destOrd="0" presId="urn:microsoft.com/office/officeart/2005/8/layout/orgChart1"/>
    <dgm:cxn modelId="{28B3AB2C-175E-4CFE-824A-59D303AB0B11}" type="presParOf" srcId="{9182DB26-7A23-4C6A-B1FD-5B01CE412109}" destId="{20B6145D-C4CC-4063-BC41-8CDAA31BF489}" srcOrd="0" destOrd="0" presId="urn:microsoft.com/office/officeart/2005/8/layout/orgChart1"/>
    <dgm:cxn modelId="{1C54D533-FE5A-4119-871A-0429B5BB5DEA}" type="presParOf" srcId="{9182DB26-7A23-4C6A-B1FD-5B01CE412109}" destId="{CB833FAD-0FA2-4EA7-A760-10BC5CA62F13}" srcOrd="1" destOrd="0" presId="urn:microsoft.com/office/officeart/2005/8/layout/orgChart1"/>
    <dgm:cxn modelId="{07DA6C39-D1A1-47FA-B6D5-DB219DA3129E}" type="presParOf" srcId="{60388F0F-08B8-4F3C-B48A-7D65321C764F}" destId="{A0EC6DF6-F02F-46C2-8750-A892BB5FA9D2}" srcOrd="1" destOrd="0" presId="urn:microsoft.com/office/officeart/2005/8/layout/orgChart1"/>
    <dgm:cxn modelId="{95D1F271-0708-4EC5-8137-46C55C1319A0}" type="presParOf" srcId="{A0EC6DF6-F02F-46C2-8750-A892BB5FA9D2}" destId="{C2AABBA5-A885-4D0D-B358-D790ACA921BF}" srcOrd="0" destOrd="0" presId="urn:microsoft.com/office/officeart/2005/8/layout/orgChart1"/>
    <dgm:cxn modelId="{2A037423-0697-463E-8A86-C0EED19D9971}" type="presParOf" srcId="{A0EC6DF6-F02F-46C2-8750-A892BB5FA9D2}" destId="{56FD614E-ED85-4B28-BEF8-ED89993EEC58}" srcOrd="1" destOrd="0" presId="urn:microsoft.com/office/officeart/2005/8/layout/orgChart1"/>
    <dgm:cxn modelId="{67D9BDA9-40ED-4BB5-A54F-F8C3D72A93E3}" type="presParOf" srcId="{56FD614E-ED85-4B28-BEF8-ED89993EEC58}" destId="{61C41E26-7065-4030-92B6-76687C7BBB0F}" srcOrd="0" destOrd="0" presId="urn:microsoft.com/office/officeart/2005/8/layout/orgChart1"/>
    <dgm:cxn modelId="{23F146DA-E6B0-4608-962C-21090621E001}" type="presParOf" srcId="{61C41E26-7065-4030-92B6-76687C7BBB0F}" destId="{516B1026-B008-4F6E-8421-B6E316333548}" srcOrd="0" destOrd="0" presId="urn:microsoft.com/office/officeart/2005/8/layout/orgChart1"/>
    <dgm:cxn modelId="{3B5F10A3-2365-43AA-B511-8061C233606C}" type="presParOf" srcId="{61C41E26-7065-4030-92B6-76687C7BBB0F}" destId="{B652749A-CF55-4461-BBCA-9F8729984B97}" srcOrd="1" destOrd="0" presId="urn:microsoft.com/office/officeart/2005/8/layout/orgChart1"/>
    <dgm:cxn modelId="{00DE87F3-E5FF-43C9-87FD-C0C4FFE9A514}" type="presParOf" srcId="{56FD614E-ED85-4B28-BEF8-ED89993EEC58}" destId="{8F70BD12-6E09-405A-8D6C-DC994BEB518B}" srcOrd="1" destOrd="0" presId="urn:microsoft.com/office/officeart/2005/8/layout/orgChart1"/>
    <dgm:cxn modelId="{F7E7AB2F-62A5-42F2-886E-6045576E2829}" type="presParOf" srcId="{8F70BD12-6E09-405A-8D6C-DC994BEB518B}" destId="{A2A1649A-EBAF-4552-9092-3C7948B7067C}" srcOrd="0" destOrd="0" presId="urn:microsoft.com/office/officeart/2005/8/layout/orgChart1"/>
    <dgm:cxn modelId="{7CE819D0-E66D-4C26-AAA8-369822535A76}" type="presParOf" srcId="{8F70BD12-6E09-405A-8D6C-DC994BEB518B}" destId="{F0008843-F989-4856-9FE5-D636F9915EF2}" srcOrd="1" destOrd="0" presId="urn:microsoft.com/office/officeart/2005/8/layout/orgChart1"/>
    <dgm:cxn modelId="{5DCB7E40-6A8C-4D9B-B63B-3A7CA8D90C78}" type="presParOf" srcId="{F0008843-F989-4856-9FE5-D636F9915EF2}" destId="{D54A128E-CA12-48B4-8BD4-84732050D8B0}" srcOrd="0" destOrd="0" presId="urn:microsoft.com/office/officeart/2005/8/layout/orgChart1"/>
    <dgm:cxn modelId="{0C7088B9-D324-468A-AA9D-AFCE9432A3FB}" type="presParOf" srcId="{D54A128E-CA12-48B4-8BD4-84732050D8B0}" destId="{1C12CE2B-8E14-4492-A181-7D29086A94BA}" srcOrd="0" destOrd="0" presId="urn:microsoft.com/office/officeart/2005/8/layout/orgChart1"/>
    <dgm:cxn modelId="{8ACE8CF2-5128-4B29-8CC8-E9D69041A6D7}" type="presParOf" srcId="{D54A128E-CA12-48B4-8BD4-84732050D8B0}" destId="{7CACCDE7-BD0D-4262-AAC9-CA1A91CC73AD}" srcOrd="1" destOrd="0" presId="urn:microsoft.com/office/officeart/2005/8/layout/orgChart1"/>
    <dgm:cxn modelId="{FFBDEC8C-139B-4404-89ED-1D27C7865060}" type="presParOf" srcId="{F0008843-F989-4856-9FE5-D636F9915EF2}" destId="{DFE43D04-B008-4DF5-85DC-AAE65EF21B35}" srcOrd="1" destOrd="0" presId="urn:microsoft.com/office/officeart/2005/8/layout/orgChart1"/>
    <dgm:cxn modelId="{8AD32274-7902-439D-B733-3C0FBE8F8BF7}" type="presParOf" srcId="{DFE43D04-B008-4DF5-85DC-AAE65EF21B35}" destId="{7C315BA0-DF81-490B-A134-2F149BC04A1E}" srcOrd="0" destOrd="0" presId="urn:microsoft.com/office/officeart/2005/8/layout/orgChart1"/>
    <dgm:cxn modelId="{14438BDB-101D-4D03-9D87-0C28E34D9064}" type="presParOf" srcId="{DFE43D04-B008-4DF5-85DC-AAE65EF21B35}" destId="{D97C59A1-F13D-4CBB-AF8E-2CE4FD6057CC}" srcOrd="1" destOrd="0" presId="urn:microsoft.com/office/officeart/2005/8/layout/orgChart1"/>
    <dgm:cxn modelId="{6B871C43-2FC6-4D4E-A541-6FE58F9CE09E}" type="presParOf" srcId="{D97C59A1-F13D-4CBB-AF8E-2CE4FD6057CC}" destId="{8622D487-4566-4C7D-974E-EF2569228010}" srcOrd="0" destOrd="0" presId="urn:microsoft.com/office/officeart/2005/8/layout/orgChart1"/>
    <dgm:cxn modelId="{3E0B30F0-93D7-4370-854B-A1DBD05BD018}" type="presParOf" srcId="{8622D487-4566-4C7D-974E-EF2569228010}" destId="{F120587D-6541-4263-85FA-6119F7505AD1}" srcOrd="0" destOrd="0" presId="urn:microsoft.com/office/officeart/2005/8/layout/orgChart1"/>
    <dgm:cxn modelId="{C16E4A0D-F767-4D3D-B037-BB61E386E097}" type="presParOf" srcId="{8622D487-4566-4C7D-974E-EF2569228010}" destId="{3248442A-0650-4C94-A5C8-D6CA91B4C13C}" srcOrd="1" destOrd="0" presId="urn:microsoft.com/office/officeart/2005/8/layout/orgChart1"/>
    <dgm:cxn modelId="{28AFFBE8-442F-4976-BF55-0060DB4EB609}" type="presParOf" srcId="{D97C59A1-F13D-4CBB-AF8E-2CE4FD6057CC}" destId="{3BA2B702-4031-4A34-B699-6DB9624B6106}" srcOrd="1" destOrd="0" presId="urn:microsoft.com/office/officeart/2005/8/layout/orgChart1"/>
    <dgm:cxn modelId="{D7E18A1E-0C67-4842-8D0C-53F8AEB64A85}" type="presParOf" srcId="{3BA2B702-4031-4A34-B699-6DB9624B6106}" destId="{80347F07-F255-4302-937C-03A6E458340C}" srcOrd="0" destOrd="0" presId="urn:microsoft.com/office/officeart/2005/8/layout/orgChart1"/>
    <dgm:cxn modelId="{E3DBAC06-8B11-4C13-BE82-4F7FB3155E9B}" type="presParOf" srcId="{3BA2B702-4031-4A34-B699-6DB9624B6106}" destId="{19E07B75-AE27-47FA-80B0-1EBEE2DA4831}" srcOrd="1" destOrd="0" presId="urn:microsoft.com/office/officeart/2005/8/layout/orgChart1"/>
    <dgm:cxn modelId="{21D268B2-FE0D-4A78-8508-B734D453175F}" type="presParOf" srcId="{19E07B75-AE27-47FA-80B0-1EBEE2DA4831}" destId="{7282FA95-D5D4-49E2-A197-81D1B553DE25}" srcOrd="0" destOrd="0" presId="urn:microsoft.com/office/officeart/2005/8/layout/orgChart1"/>
    <dgm:cxn modelId="{9F3B9D67-77F6-4F9F-802F-1E6E5F1A4768}" type="presParOf" srcId="{7282FA95-D5D4-49E2-A197-81D1B553DE25}" destId="{9C2000E0-2D1E-4913-AD9C-2E923DDBCC0E}" srcOrd="0" destOrd="0" presId="urn:microsoft.com/office/officeart/2005/8/layout/orgChart1"/>
    <dgm:cxn modelId="{01840696-9EBD-429B-ADA1-9FD2C767FB4C}" type="presParOf" srcId="{7282FA95-D5D4-49E2-A197-81D1B553DE25}" destId="{EAEB04CE-ED99-4C25-8442-DC4952D38EFE}" srcOrd="1" destOrd="0" presId="urn:microsoft.com/office/officeart/2005/8/layout/orgChart1"/>
    <dgm:cxn modelId="{FE1EF801-A8C9-4830-85DC-3BD984B9191A}" type="presParOf" srcId="{19E07B75-AE27-47FA-80B0-1EBEE2DA4831}" destId="{78083C41-876B-428C-A82A-6B0957842B1E}" srcOrd="1" destOrd="0" presId="urn:microsoft.com/office/officeart/2005/8/layout/orgChart1"/>
    <dgm:cxn modelId="{706A94BB-2300-4530-8063-D07032265A82}" type="presParOf" srcId="{78083C41-876B-428C-A82A-6B0957842B1E}" destId="{F29A9349-4468-4193-AA34-A9DBF8D7FCA6}" srcOrd="0" destOrd="0" presId="urn:microsoft.com/office/officeart/2005/8/layout/orgChart1"/>
    <dgm:cxn modelId="{B663A225-4BC8-47DC-93CE-5C2EBEA33559}" type="presParOf" srcId="{78083C41-876B-428C-A82A-6B0957842B1E}" destId="{7C5E3A62-2A0B-4888-8378-933B53B1B125}" srcOrd="1" destOrd="0" presId="urn:microsoft.com/office/officeart/2005/8/layout/orgChart1"/>
    <dgm:cxn modelId="{BAF19360-4487-4402-9A87-2C47EEAA7C35}" type="presParOf" srcId="{7C5E3A62-2A0B-4888-8378-933B53B1B125}" destId="{93FCE2F7-8D6B-4488-83BA-DFD73A341FDB}" srcOrd="0" destOrd="0" presId="urn:microsoft.com/office/officeart/2005/8/layout/orgChart1"/>
    <dgm:cxn modelId="{5AFA6CE7-4624-47E0-BEE2-E5AE63F0DC19}" type="presParOf" srcId="{93FCE2F7-8D6B-4488-83BA-DFD73A341FDB}" destId="{57B0FFF1-31F6-4D24-85C9-8AE90FC89A57}" srcOrd="0" destOrd="0" presId="urn:microsoft.com/office/officeart/2005/8/layout/orgChart1"/>
    <dgm:cxn modelId="{1F4BB709-B72A-4DC2-A6A9-E26272382C27}" type="presParOf" srcId="{93FCE2F7-8D6B-4488-83BA-DFD73A341FDB}" destId="{3D581487-9531-44B8-BD2D-0914D9ABF0A5}" srcOrd="1" destOrd="0" presId="urn:microsoft.com/office/officeart/2005/8/layout/orgChart1"/>
    <dgm:cxn modelId="{15D06EF3-E2A3-4BC2-BBF2-A85793A54A1C}" type="presParOf" srcId="{7C5E3A62-2A0B-4888-8378-933B53B1B125}" destId="{8F6FAE71-95F0-4CC4-AE22-C62C94CCFDC2}" srcOrd="1" destOrd="0" presId="urn:microsoft.com/office/officeart/2005/8/layout/orgChart1"/>
    <dgm:cxn modelId="{C89834E0-D791-440E-8AC0-439C5D3C0C11}" type="presParOf" srcId="{7C5E3A62-2A0B-4888-8378-933B53B1B125}" destId="{743A9A17-7EE9-43B3-AB12-C9F7BFF93E27}" srcOrd="2" destOrd="0" presId="urn:microsoft.com/office/officeart/2005/8/layout/orgChart1"/>
    <dgm:cxn modelId="{95D9E51F-B4C5-4696-B193-49508027F9CC}" type="presParOf" srcId="{19E07B75-AE27-47FA-80B0-1EBEE2DA4831}" destId="{37376B3C-8456-4FD5-B75A-B6CE8D873895}" srcOrd="2" destOrd="0" presId="urn:microsoft.com/office/officeart/2005/8/layout/orgChart1"/>
    <dgm:cxn modelId="{D0EB956B-6310-49A1-9C4A-93DE4543E892}" type="presParOf" srcId="{3BA2B702-4031-4A34-B699-6DB9624B6106}" destId="{58A44669-EC10-4B6F-A96A-ADBAFB249F42}" srcOrd="2" destOrd="0" presId="urn:microsoft.com/office/officeart/2005/8/layout/orgChart1"/>
    <dgm:cxn modelId="{692ACE49-6757-4183-B469-D01E5B4AA2E0}" type="presParOf" srcId="{3BA2B702-4031-4A34-B699-6DB9624B6106}" destId="{32325340-E378-4E4D-B43A-0EC0ABBDEA4D}" srcOrd="3" destOrd="0" presId="urn:microsoft.com/office/officeart/2005/8/layout/orgChart1"/>
    <dgm:cxn modelId="{0023168F-70C5-4D72-8D26-EB33D6368742}" type="presParOf" srcId="{32325340-E378-4E4D-B43A-0EC0ABBDEA4D}" destId="{635B250D-2676-431E-90E3-A564A569F6E0}" srcOrd="0" destOrd="0" presId="urn:microsoft.com/office/officeart/2005/8/layout/orgChart1"/>
    <dgm:cxn modelId="{00EB1FD8-3A7C-46FE-B315-5F2236C0ACB4}" type="presParOf" srcId="{635B250D-2676-431E-90E3-A564A569F6E0}" destId="{DF0A6757-C417-4557-8C94-DDF9A45FC060}" srcOrd="0" destOrd="0" presId="urn:microsoft.com/office/officeart/2005/8/layout/orgChart1"/>
    <dgm:cxn modelId="{F9DA9771-2B72-4753-B517-D37870542A0B}" type="presParOf" srcId="{635B250D-2676-431E-90E3-A564A569F6E0}" destId="{C9EF351B-898E-400B-90B0-37C093CB40ED}" srcOrd="1" destOrd="0" presId="urn:microsoft.com/office/officeart/2005/8/layout/orgChart1"/>
    <dgm:cxn modelId="{09140C2B-619B-4C25-93E4-F555696D998D}" type="presParOf" srcId="{32325340-E378-4E4D-B43A-0EC0ABBDEA4D}" destId="{36643F6A-0F59-4DD1-BBC1-9630B121B4B0}" srcOrd="1" destOrd="0" presId="urn:microsoft.com/office/officeart/2005/8/layout/orgChart1"/>
    <dgm:cxn modelId="{7E0088CD-AAFD-404D-835C-F4FDF039A73D}" type="presParOf" srcId="{36643F6A-0F59-4DD1-BBC1-9630B121B4B0}" destId="{57E5409C-885B-4DE6-B699-79E12CEBB9E5}" srcOrd="0" destOrd="0" presId="urn:microsoft.com/office/officeart/2005/8/layout/orgChart1"/>
    <dgm:cxn modelId="{B1BBBD07-ACCF-4892-B4C9-E4188D289A54}" type="presParOf" srcId="{36643F6A-0F59-4DD1-BBC1-9630B121B4B0}" destId="{C7ABABE8-0DB3-44F0-AD66-8EE969FBDA21}" srcOrd="1" destOrd="0" presId="urn:microsoft.com/office/officeart/2005/8/layout/orgChart1"/>
    <dgm:cxn modelId="{55CCCB30-5725-40C2-BAC3-C14C17802A12}" type="presParOf" srcId="{C7ABABE8-0DB3-44F0-AD66-8EE969FBDA21}" destId="{85A290A8-A0FF-4D9F-A1A0-57B574D989A7}" srcOrd="0" destOrd="0" presId="urn:microsoft.com/office/officeart/2005/8/layout/orgChart1"/>
    <dgm:cxn modelId="{4473ED9A-0D60-4286-B40B-3618EFE203CB}" type="presParOf" srcId="{85A290A8-A0FF-4D9F-A1A0-57B574D989A7}" destId="{4724B2F7-37D2-4C3D-A02C-6AB183086645}" srcOrd="0" destOrd="0" presId="urn:microsoft.com/office/officeart/2005/8/layout/orgChart1"/>
    <dgm:cxn modelId="{103CE076-A533-4BF3-BF61-7539D3EF96F3}" type="presParOf" srcId="{85A290A8-A0FF-4D9F-A1A0-57B574D989A7}" destId="{9AEE09B9-5AEF-4F05-962F-1F27190625C8}" srcOrd="1" destOrd="0" presId="urn:microsoft.com/office/officeart/2005/8/layout/orgChart1"/>
    <dgm:cxn modelId="{CAD2D76D-E954-4C03-8D6E-BBE456F5C65B}" type="presParOf" srcId="{C7ABABE8-0DB3-44F0-AD66-8EE969FBDA21}" destId="{B3415DA0-69D5-42B6-87D7-85BD500C96EF}" srcOrd="1" destOrd="0" presId="urn:microsoft.com/office/officeart/2005/8/layout/orgChart1"/>
    <dgm:cxn modelId="{4841893A-D235-4C0A-B5C8-68D91A35A941}" type="presParOf" srcId="{C7ABABE8-0DB3-44F0-AD66-8EE969FBDA21}" destId="{7A7B3174-9175-4FE1-B680-05815A6E30AC}" srcOrd="2" destOrd="0" presId="urn:microsoft.com/office/officeart/2005/8/layout/orgChart1"/>
    <dgm:cxn modelId="{EC2B5692-9C07-48F6-85D8-6BDB965A2C3D}" type="presParOf" srcId="{32325340-E378-4E4D-B43A-0EC0ABBDEA4D}" destId="{1B46C0AB-D25E-44D3-A544-C53AD1CBA1A2}" srcOrd="2" destOrd="0" presId="urn:microsoft.com/office/officeart/2005/8/layout/orgChart1"/>
    <dgm:cxn modelId="{29143D1E-02F5-4419-AFE2-1FAB9F585A69}" type="presParOf" srcId="{D97C59A1-F13D-4CBB-AF8E-2CE4FD6057CC}" destId="{2A41A3FB-DC70-47C7-B194-79349BB33EF4}" srcOrd="2" destOrd="0" presId="urn:microsoft.com/office/officeart/2005/8/layout/orgChart1"/>
    <dgm:cxn modelId="{0570DFAC-D157-44CE-92CB-DB4717F25614}" type="presParOf" srcId="{DFE43D04-B008-4DF5-85DC-AAE65EF21B35}" destId="{AC90E96C-DE5A-401A-BDE4-EE34DE385F54}" srcOrd="2" destOrd="0" presId="urn:microsoft.com/office/officeart/2005/8/layout/orgChart1"/>
    <dgm:cxn modelId="{335ED520-304F-4B75-97ED-A688569929EC}" type="presParOf" srcId="{DFE43D04-B008-4DF5-85DC-AAE65EF21B35}" destId="{9DFF99B7-57F4-448E-9F5B-2447CBD6CEC9}" srcOrd="3" destOrd="0" presId="urn:microsoft.com/office/officeart/2005/8/layout/orgChart1"/>
    <dgm:cxn modelId="{92BE48E7-6484-4BBC-94A5-6E4DC061198D}" type="presParOf" srcId="{9DFF99B7-57F4-448E-9F5B-2447CBD6CEC9}" destId="{33875A6D-ECD1-4F4D-9C99-9DAF93D37F75}" srcOrd="0" destOrd="0" presId="urn:microsoft.com/office/officeart/2005/8/layout/orgChart1"/>
    <dgm:cxn modelId="{A2755FA5-E3A3-47DC-8E00-4BD5A340A4CC}" type="presParOf" srcId="{33875A6D-ECD1-4F4D-9C99-9DAF93D37F75}" destId="{3C722A70-571D-4C78-B173-27714B973B26}" srcOrd="0" destOrd="0" presId="urn:microsoft.com/office/officeart/2005/8/layout/orgChart1"/>
    <dgm:cxn modelId="{D1E41EBD-8D7C-4A38-A0E6-0CB19B691F49}" type="presParOf" srcId="{33875A6D-ECD1-4F4D-9C99-9DAF93D37F75}" destId="{9949F8F3-A926-4193-876F-DDE0417A9350}" srcOrd="1" destOrd="0" presId="urn:microsoft.com/office/officeart/2005/8/layout/orgChart1"/>
    <dgm:cxn modelId="{129D74B4-373F-4EBD-AED1-B81BAC4B95EC}" type="presParOf" srcId="{9DFF99B7-57F4-448E-9F5B-2447CBD6CEC9}" destId="{50F6524F-8C95-409F-88FF-816E650FD824}" srcOrd="1" destOrd="0" presId="urn:microsoft.com/office/officeart/2005/8/layout/orgChart1"/>
    <dgm:cxn modelId="{F34ED43E-58E0-4683-9771-0625F5D2753B}" type="presParOf" srcId="{50F6524F-8C95-409F-88FF-816E650FD824}" destId="{F313E11B-00EF-4074-96C0-6F98EF519F77}" srcOrd="0" destOrd="0" presId="urn:microsoft.com/office/officeart/2005/8/layout/orgChart1"/>
    <dgm:cxn modelId="{05FABB4E-1BCE-418F-8E7A-B733F573DBB9}" type="presParOf" srcId="{50F6524F-8C95-409F-88FF-816E650FD824}" destId="{FE949938-04DD-4C8D-AD62-4EA4587FCB8B}" srcOrd="1" destOrd="0" presId="urn:microsoft.com/office/officeart/2005/8/layout/orgChart1"/>
    <dgm:cxn modelId="{D961C4D3-954C-499A-852B-518D36FD507A}" type="presParOf" srcId="{FE949938-04DD-4C8D-AD62-4EA4587FCB8B}" destId="{ADFEBF40-9636-4F65-9188-F8215A54A723}" srcOrd="0" destOrd="0" presId="urn:microsoft.com/office/officeart/2005/8/layout/orgChart1"/>
    <dgm:cxn modelId="{034ABBAA-D605-47F0-894A-7FD977F3C70D}" type="presParOf" srcId="{ADFEBF40-9636-4F65-9188-F8215A54A723}" destId="{2838E969-B379-46B1-847A-59B6A65F68E9}" srcOrd="0" destOrd="0" presId="urn:microsoft.com/office/officeart/2005/8/layout/orgChart1"/>
    <dgm:cxn modelId="{8B1AC3CB-11DF-471A-AD1F-33528BB93074}" type="presParOf" srcId="{ADFEBF40-9636-4F65-9188-F8215A54A723}" destId="{E4471D00-72C9-4BEE-BE58-0DFECE292C77}" srcOrd="1" destOrd="0" presId="urn:microsoft.com/office/officeart/2005/8/layout/orgChart1"/>
    <dgm:cxn modelId="{47073449-E3C3-472D-AE11-B04EE8A9EF93}" type="presParOf" srcId="{FE949938-04DD-4C8D-AD62-4EA4587FCB8B}" destId="{9AAD1C2A-4D21-4859-B66E-8D10DD37064F}" srcOrd="1" destOrd="0" presId="urn:microsoft.com/office/officeart/2005/8/layout/orgChart1"/>
    <dgm:cxn modelId="{4514A1B0-4F66-4D91-BBFC-9898D1B81F2C}" type="presParOf" srcId="{9AAD1C2A-4D21-4859-B66E-8D10DD37064F}" destId="{38686092-53B4-4331-98B0-9AC9716B6B36}" srcOrd="0" destOrd="0" presId="urn:microsoft.com/office/officeart/2005/8/layout/orgChart1"/>
    <dgm:cxn modelId="{081A012E-433D-4FD4-A945-97563F9FA5E8}" type="presParOf" srcId="{9AAD1C2A-4D21-4859-B66E-8D10DD37064F}" destId="{454EC0A2-1AD0-41F6-B714-BC90A31C3A09}" srcOrd="1" destOrd="0" presId="urn:microsoft.com/office/officeart/2005/8/layout/orgChart1"/>
    <dgm:cxn modelId="{2AFE59FA-2A81-482B-BAEB-8AA5CAFC29D6}" type="presParOf" srcId="{454EC0A2-1AD0-41F6-B714-BC90A31C3A09}" destId="{8F069B0C-002F-4DC2-9FB2-232D6541CAA0}" srcOrd="0" destOrd="0" presId="urn:microsoft.com/office/officeart/2005/8/layout/orgChart1"/>
    <dgm:cxn modelId="{BD86D281-57BA-43AC-81CB-918CB7BE164A}" type="presParOf" srcId="{8F069B0C-002F-4DC2-9FB2-232D6541CAA0}" destId="{DF6A8BF3-E0F5-4886-A934-2D795521C728}" srcOrd="0" destOrd="0" presId="urn:microsoft.com/office/officeart/2005/8/layout/orgChart1"/>
    <dgm:cxn modelId="{5400CAEC-3918-4120-B911-10239DF5539E}" type="presParOf" srcId="{8F069B0C-002F-4DC2-9FB2-232D6541CAA0}" destId="{B10EE799-E2FB-49B5-95CC-4FBE386DDABF}" srcOrd="1" destOrd="0" presId="urn:microsoft.com/office/officeart/2005/8/layout/orgChart1"/>
    <dgm:cxn modelId="{12685D5D-5D11-4A92-94EA-73F924278377}" type="presParOf" srcId="{454EC0A2-1AD0-41F6-B714-BC90A31C3A09}" destId="{CC2256B9-0F1A-4A3C-85E5-27F5F26E80CE}" srcOrd="1" destOrd="0" presId="urn:microsoft.com/office/officeart/2005/8/layout/orgChart1"/>
    <dgm:cxn modelId="{B4465882-799C-4E78-8C0F-78F5F1B7A92C}" type="presParOf" srcId="{CC2256B9-0F1A-4A3C-85E5-27F5F26E80CE}" destId="{73FE099E-80B7-48CA-B15A-E7B225833A11}" srcOrd="0" destOrd="0" presId="urn:microsoft.com/office/officeart/2005/8/layout/orgChart1"/>
    <dgm:cxn modelId="{12517681-F673-4208-8578-3FD3B69F254F}" type="presParOf" srcId="{CC2256B9-0F1A-4A3C-85E5-27F5F26E80CE}" destId="{D7754427-442B-437A-9956-B3C2336E62C8}" srcOrd="1" destOrd="0" presId="urn:microsoft.com/office/officeart/2005/8/layout/orgChart1"/>
    <dgm:cxn modelId="{C95068CA-18AF-44AF-8740-9930C9AF90A7}" type="presParOf" srcId="{D7754427-442B-437A-9956-B3C2336E62C8}" destId="{51A32E1C-583A-4E8F-9B3F-A8873A51EBC4}" srcOrd="0" destOrd="0" presId="urn:microsoft.com/office/officeart/2005/8/layout/orgChart1"/>
    <dgm:cxn modelId="{6644E3DA-1A6F-436C-88E9-39EB11690848}" type="presParOf" srcId="{51A32E1C-583A-4E8F-9B3F-A8873A51EBC4}" destId="{9F659BBA-0FD6-4BEE-A958-B0F8DFAF2313}" srcOrd="0" destOrd="0" presId="urn:microsoft.com/office/officeart/2005/8/layout/orgChart1"/>
    <dgm:cxn modelId="{149A1D6E-E1C3-4DB2-9F0B-366F198EF4C3}" type="presParOf" srcId="{51A32E1C-583A-4E8F-9B3F-A8873A51EBC4}" destId="{E92C9D94-2AA9-43D6-9C17-4DF9FBEF3919}" srcOrd="1" destOrd="0" presId="urn:microsoft.com/office/officeart/2005/8/layout/orgChart1"/>
    <dgm:cxn modelId="{45EEAAAD-7891-4CDD-8DF2-C9B6571E4A9A}" type="presParOf" srcId="{D7754427-442B-437A-9956-B3C2336E62C8}" destId="{481246E3-4BC1-48E2-8F13-66EAB8A372D3}" srcOrd="1" destOrd="0" presId="urn:microsoft.com/office/officeart/2005/8/layout/orgChart1"/>
    <dgm:cxn modelId="{89B303DE-8D02-443C-93FB-CBE50E1A5B4D}" type="presParOf" srcId="{D7754427-442B-437A-9956-B3C2336E62C8}" destId="{B676374A-E6BB-4879-85F3-7DF1FA52F187}" srcOrd="2" destOrd="0" presId="urn:microsoft.com/office/officeart/2005/8/layout/orgChart1"/>
    <dgm:cxn modelId="{23155263-6040-45D2-895F-F8991CDCFE12}" type="presParOf" srcId="{454EC0A2-1AD0-41F6-B714-BC90A31C3A09}" destId="{4CCA74B9-12BF-44A6-BDA1-4CC49846BB78}" srcOrd="2" destOrd="0" presId="urn:microsoft.com/office/officeart/2005/8/layout/orgChart1"/>
    <dgm:cxn modelId="{E3C02803-446C-4EB3-9E83-1D090EE6C9F3}" type="presParOf" srcId="{FE949938-04DD-4C8D-AD62-4EA4587FCB8B}" destId="{ABEAF633-5791-4FD4-B8E4-5D8F06494085}" srcOrd="2" destOrd="0" presId="urn:microsoft.com/office/officeart/2005/8/layout/orgChart1"/>
    <dgm:cxn modelId="{E623875F-4A48-4C9A-B40F-5FBFBD782CFC}" type="presParOf" srcId="{9DFF99B7-57F4-448E-9F5B-2447CBD6CEC9}" destId="{74058984-48D5-4E4F-A900-B5A96847367D}" srcOrd="2" destOrd="0" presId="urn:microsoft.com/office/officeart/2005/8/layout/orgChart1"/>
    <dgm:cxn modelId="{F27D9240-41D0-4FA2-B093-BC763F74CBDA}" type="presParOf" srcId="{F0008843-F989-4856-9FE5-D636F9915EF2}" destId="{76C0A0C3-4905-4979-B2A1-82EDF8DF3CCA}" srcOrd="2" destOrd="0" presId="urn:microsoft.com/office/officeart/2005/8/layout/orgChart1"/>
    <dgm:cxn modelId="{36F03E7B-5095-4256-8BD9-716BA124A168}" type="presParOf" srcId="{56FD614E-ED85-4B28-BEF8-ED89993EEC58}" destId="{0F4D1AD7-26D5-446D-A1DE-1D1EC559F385}" srcOrd="2" destOrd="0" presId="urn:microsoft.com/office/officeart/2005/8/layout/orgChart1"/>
    <dgm:cxn modelId="{2A8BC547-B254-4C99-8EBA-34D9E043FA6D}" type="presParOf" srcId="{60388F0F-08B8-4F3C-B48A-7D65321C764F}" destId="{2E9EEB71-603C-4CB1-8AED-1B9CB1148554}" srcOrd="2" destOrd="0" presId="urn:microsoft.com/office/officeart/2005/8/layout/orgChart1"/>
    <dgm:cxn modelId="{385160B1-B92B-4474-93A4-0935D8D8AB91}" type="presParOf" srcId="{E8973C4D-0273-4854-802F-933281C19525}" destId="{E284E08E-D8C7-407A-81E1-79EA8A8A942D}" srcOrd="2" destOrd="0" presId="urn:microsoft.com/office/officeart/2005/8/layout/orgChart1"/>
    <dgm:cxn modelId="{4B40A78F-B9D3-4101-8392-2606E4A17C5E}" type="presParOf" srcId="{E8973C4D-0273-4854-802F-933281C19525}" destId="{F4F5FE6F-10C9-4FE9-B09B-7B6D6DBBBEB8}" srcOrd="3" destOrd="0" presId="urn:microsoft.com/office/officeart/2005/8/layout/orgChart1"/>
    <dgm:cxn modelId="{913F110B-13EA-474B-87EB-E6EC0CC6F245}" type="presParOf" srcId="{F4F5FE6F-10C9-4FE9-B09B-7B6D6DBBBEB8}" destId="{0D0BEC0C-12D4-4FB3-84CE-E57BED0650C6}" srcOrd="0" destOrd="0" presId="urn:microsoft.com/office/officeart/2005/8/layout/orgChart1"/>
    <dgm:cxn modelId="{A2B797A9-8D5B-41A8-B6D6-2B089D10CD8E}" type="presParOf" srcId="{0D0BEC0C-12D4-4FB3-84CE-E57BED0650C6}" destId="{7FD1D682-7907-48D8-8776-E46004D2394C}" srcOrd="0" destOrd="0" presId="urn:microsoft.com/office/officeart/2005/8/layout/orgChart1"/>
    <dgm:cxn modelId="{5E25E387-24F2-4FAB-8780-B071EEB4F407}" type="presParOf" srcId="{0D0BEC0C-12D4-4FB3-84CE-E57BED0650C6}" destId="{6A32B682-E8AF-42AE-8743-0D19116D290A}" srcOrd="1" destOrd="0" presId="urn:microsoft.com/office/officeart/2005/8/layout/orgChart1"/>
    <dgm:cxn modelId="{9A0A471F-821B-4014-8B76-118E4EE4A2C8}" type="presParOf" srcId="{F4F5FE6F-10C9-4FE9-B09B-7B6D6DBBBEB8}" destId="{C6910D84-5FCB-40B2-8894-87DE669EDD64}" srcOrd="1" destOrd="0" presId="urn:microsoft.com/office/officeart/2005/8/layout/orgChart1"/>
    <dgm:cxn modelId="{E57874CF-0C79-4A18-BBD9-99B609BA49E6}" type="presParOf" srcId="{C6910D84-5FCB-40B2-8894-87DE669EDD64}" destId="{50DE3E32-848C-4BA9-B170-4154ED4D6CEB}" srcOrd="0" destOrd="0" presId="urn:microsoft.com/office/officeart/2005/8/layout/orgChart1"/>
    <dgm:cxn modelId="{29418745-5A5C-470E-914B-BB2A4DD9E3BF}" type="presParOf" srcId="{C6910D84-5FCB-40B2-8894-87DE669EDD64}" destId="{C6FA4425-4BC3-4AB6-A538-9D15AD6AFA16}" srcOrd="1" destOrd="0" presId="urn:microsoft.com/office/officeart/2005/8/layout/orgChart1"/>
    <dgm:cxn modelId="{44767D57-1AB8-4859-AB71-B7233C66142B}" type="presParOf" srcId="{C6FA4425-4BC3-4AB6-A538-9D15AD6AFA16}" destId="{AF1DFBF8-D2DA-45B6-8253-A71947441D57}" srcOrd="0" destOrd="0" presId="urn:microsoft.com/office/officeart/2005/8/layout/orgChart1"/>
    <dgm:cxn modelId="{61433C0E-48CF-46E0-A9D3-81B8BD46C166}" type="presParOf" srcId="{AF1DFBF8-D2DA-45B6-8253-A71947441D57}" destId="{0B36946E-CBB1-4365-9A75-AD11F2738B11}" srcOrd="0" destOrd="0" presId="urn:microsoft.com/office/officeart/2005/8/layout/orgChart1"/>
    <dgm:cxn modelId="{D9D74D6A-91A1-4F31-8256-67ACD35771EF}" type="presParOf" srcId="{AF1DFBF8-D2DA-45B6-8253-A71947441D57}" destId="{14F5096D-C033-4BF1-8A6F-81E878EC1FD3}" srcOrd="1" destOrd="0" presId="urn:microsoft.com/office/officeart/2005/8/layout/orgChart1"/>
    <dgm:cxn modelId="{276198FA-3033-4BF6-B60D-670CDCB48C29}" type="presParOf" srcId="{C6FA4425-4BC3-4AB6-A538-9D15AD6AFA16}" destId="{0C5FDD56-671A-4B51-A991-6000C4E3D9AC}" srcOrd="1" destOrd="0" presId="urn:microsoft.com/office/officeart/2005/8/layout/orgChart1"/>
    <dgm:cxn modelId="{346F3297-8DB4-4344-B318-F0D2AC74AD30}" type="presParOf" srcId="{0C5FDD56-671A-4B51-A991-6000C4E3D9AC}" destId="{484D7D86-1717-4CC7-A4F3-8BF01A3D5B61}" srcOrd="0" destOrd="0" presId="urn:microsoft.com/office/officeart/2005/8/layout/orgChart1"/>
    <dgm:cxn modelId="{AC9CF6A6-AC67-41D7-83DC-9225F0FFE4F2}" type="presParOf" srcId="{0C5FDD56-671A-4B51-A991-6000C4E3D9AC}" destId="{332D962D-C881-4A31-8908-FA5C1C0FEFDB}" srcOrd="1" destOrd="0" presId="urn:microsoft.com/office/officeart/2005/8/layout/orgChart1"/>
    <dgm:cxn modelId="{777948D3-BA19-4073-9AB0-E6468E29AF24}" type="presParOf" srcId="{332D962D-C881-4A31-8908-FA5C1C0FEFDB}" destId="{64186D24-1AE3-4E16-B958-9E87A4D35E66}" srcOrd="0" destOrd="0" presId="urn:microsoft.com/office/officeart/2005/8/layout/orgChart1"/>
    <dgm:cxn modelId="{84378191-AD46-43F6-B3B6-A19DCE893480}" type="presParOf" srcId="{64186D24-1AE3-4E16-B958-9E87A4D35E66}" destId="{DD94C2E7-3EE3-4571-A2D5-2018017BC164}" srcOrd="0" destOrd="0" presId="urn:microsoft.com/office/officeart/2005/8/layout/orgChart1"/>
    <dgm:cxn modelId="{048AA16E-F381-4ACC-A92D-49E87BCA3CC0}" type="presParOf" srcId="{64186D24-1AE3-4E16-B958-9E87A4D35E66}" destId="{4208537F-1D3C-4295-9659-50DACA2099E1}" srcOrd="1" destOrd="0" presId="urn:microsoft.com/office/officeart/2005/8/layout/orgChart1"/>
    <dgm:cxn modelId="{1D78D818-BAD4-4DBA-89D6-2B046049DA88}" type="presParOf" srcId="{332D962D-C881-4A31-8908-FA5C1C0FEFDB}" destId="{8B534A5F-A6D4-4483-88C9-0908BDF3C99D}" srcOrd="1" destOrd="0" presId="urn:microsoft.com/office/officeart/2005/8/layout/orgChart1"/>
    <dgm:cxn modelId="{70C90624-FF71-4BA1-9F33-1E7D333B15F8}" type="presParOf" srcId="{332D962D-C881-4A31-8908-FA5C1C0FEFDB}" destId="{6C33837E-145B-4186-87F4-207A13D90480}" srcOrd="2" destOrd="0" presId="urn:microsoft.com/office/officeart/2005/8/layout/orgChart1"/>
    <dgm:cxn modelId="{8A1C8C32-6572-4769-B134-9A7D95FD35C2}" type="presParOf" srcId="{C6FA4425-4BC3-4AB6-A538-9D15AD6AFA16}" destId="{F90C1008-5693-4104-9EB4-53D499C59C1E}" srcOrd="2" destOrd="0" presId="urn:microsoft.com/office/officeart/2005/8/layout/orgChart1"/>
    <dgm:cxn modelId="{694AC4DC-9A90-4CDC-8CA5-AC9FD940F9B8}" type="presParOf" srcId="{C6910D84-5FCB-40B2-8894-87DE669EDD64}" destId="{39DBF495-A52F-4518-B7A5-EE000FFCC46E}" srcOrd="2" destOrd="0" presId="urn:microsoft.com/office/officeart/2005/8/layout/orgChart1"/>
    <dgm:cxn modelId="{7718A47A-5779-4C07-B0A9-BB2A294A286C}" type="presParOf" srcId="{C6910D84-5FCB-40B2-8894-87DE669EDD64}" destId="{DD7A8D4E-A804-4A0B-8FFE-995373D14417}" srcOrd="3" destOrd="0" presId="urn:microsoft.com/office/officeart/2005/8/layout/orgChart1"/>
    <dgm:cxn modelId="{02267728-FD89-46B1-92D7-2EF00E335DBF}" type="presParOf" srcId="{DD7A8D4E-A804-4A0B-8FFE-995373D14417}" destId="{38A401A1-C40C-4192-874C-16ECD42CFD84}" srcOrd="0" destOrd="0" presId="urn:microsoft.com/office/officeart/2005/8/layout/orgChart1"/>
    <dgm:cxn modelId="{0ABB697B-6C83-4DE2-A9FD-5CC35ED233FD}" type="presParOf" srcId="{38A401A1-C40C-4192-874C-16ECD42CFD84}" destId="{9953EB78-EDF8-48B1-9E60-EA73FBC18223}" srcOrd="0" destOrd="0" presId="urn:microsoft.com/office/officeart/2005/8/layout/orgChart1"/>
    <dgm:cxn modelId="{6EE390E3-4000-4C7B-871D-7243A33C8AC8}" type="presParOf" srcId="{38A401A1-C40C-4192-874C-16ECD42CFD84}" destId="{4CA69AC0-E575-4535-B028-A7386420CCA5}" srcOrd="1" destOrd="0" presId="urn:microsoft.com/office/officeart/2005/8/layout/orgChart1"/>
    <dgm:cxn modelId="{08DA35F7-709A-4086-A718-23CE45FB1D03}" type="presParOf" srcId="{DD7A8D4E-A804-4A0B-8FFE-995373D14417}" destId="{986A0EFF-D6FE-4A2C-843F-E8749B220C72}" srcOrd="1" destOrd="0" presId="urn:microsoft.com/office/officeart/2005/8/layout/orgChart1"/>
    <dgm:cxn modelId="{26C4DEDB-9C17-4105-989D-0493C674DDEB}" type="presParOf" srcId="{986A0EFF-D6FE-4A2C-843F-E8749B220C72}" destId="{2B9F66F2-CA03-4783-AC23-F0C5F71988A8}" srcOrd="0" destOrd="0" presId="urn:microsoft.com/office/officeart/2005/8/layout/orgChart1"/>
    <dgm:cxn modelId="{D40B5AD3-989D-499C-909C-7F88C470AD6B}" type="presParOf" srcId="{986A0EFF-D6FE-4A2C-843F-E8749B220C72}" destId="{7E1208B3-235C-4729-A0FC-5F5B219A0F6D}" srcOrd="1" destOrd="0" presId="urn:microsoft.com/office/officeart/2005/8/layout/orgChart1"/>
    <dgm:cxn modelId="{2582D8A0-E660-4392-A3AC-0E111D3AFEDA}" type="presParOf" srcId="{7E1208B3-235C-4729-A0FC-5F5B219A0F6D}" destId="{C28F0760-3180-49A0-88C7-325DBED2A555}" srcOrd="0" destOrd="0" presId="urn:microsoft.com/office/officeart/2005/8/layout/orgChart1"/>
    <dgm:cxn modelId="{A10975D2-5C62-46C3-A51F-4ECCA917EF32}" type="presParOf" srcId="{C28F0760-3180-49A0-88C7-325DBED2A555}" destId="{EA64E857-2F5E-4F88-B43B-1C2C316F27CD}" srcOrd="0" destOrd="0" presId="urn:microsoft.com/office/officeart/2005/8/layout/orgChart1"/>
    <dgm:cxn modelId="{980A7635-2F2D-4D22-935A-D396D6F22D76}" type="presParOf" srcId="{C28F0760-3180-49A0-88C7-325DBED2A555}" destId="{4BAB04A4-1F4B-4526-B91C-E29B50DCEA88}" srcOrd="1" destOrd="0" presId="urn:microsoft.com/office/officeart/2005/8/layout/orgChart1"/>
    <dgm:cxn modelId="{8ACD8855-0CEF-4E24-A788-E9184EBF5013}" type="presParOf" srcId="{7E1208B3-235C-4729-A0FC-5F5B219A0F6D}" destId="{EDCEAE07-D776-4D5F-9644-8D8681B225EA}" srcOrd="1" destOrd="0" presId="urn:microsoft.com/office/officeart/2005/8/layout/orgChart1"/>
    <dgm:cxn modelId="{BA751721-A69B-468B-B0A6-FC406CA20B57}" type="presParOf" srcId="{7E1208B3-235C-4729-A0FC-5F5B219A0F6D}" destId="{BA089744-6A93-4659-9995-F47B2D07D131}" srcOrd="2" destOrd="0" presId="urn:microsoft.com/office/officeart/2005/8/layout/orgChart1"/>
    <dgm:cxn modelId="{8DA00520-8506-46F8-A3B0-567B1C46B53F}" type="presParOf" srcId="{DD7A8D4E-A804-4A0B-8FFE-995373D14417}" destId="{5DA7D0DF-AB85-4D73-B4A8-FEFCC4A4C3FF}" srcOrd="2" destOrd="0" presId="urn:microsoft.com/office/officeart/2005/8/layout/orgChart1"/>
    <dgm:cxn modelId="{01F0E2A5-77B4-4873-A00D-DD8864E79251}" type="presParOf" srcId="{F4F5FE6F-10C9-4FE9-B09B-7B6D6DBBBEB8}" destId="{56A87D7B-AE52-4C23-AB20-78722B18AFAD}" srcOrd="2" destOrd="0" presId="urn:microsoft.com/office/officeart/2005/8/layout/orgChart1"/>
    <dgm:cxn modelId="{E99DA7EB-B071-4900-A591-E95667910B42}" type="presParOf" srcId="{E8973C4D-0273-4854-802F-933281C19525}" destId="{B5B45645-CBA3-4B98-8142-0CBFA28D5BA0}" srcOrd="4" destOrd="0" presId="urn:microsoft.com/office/officeart/2005/8/layout/orgChart1"/>
    <dgm:cxn modelId="{EB81E408-2A4C-4DA6-9163-1DA300D59B5C}" type="presParOf" srcId="{E8973C4D-0273-4854-802F-933281C19525}" destId="{FBDFD51B-2862-4C58-AC7E-84CD239908B6}" srcOrd="5" destOrd="0" presId="urn:microsoft.com/office/officeart/2005/8/layout/orgChart1"/>
    <dgm:cxn modelId="{CC7321EC-A0F1-49D5-A68A-0849BD932EDA}" type="presParOf" srcId="{FBDFD51B-2862-4C58-AC7E-84CD239908B6}" destId="{E6B9555F-FD8E-4D28-9529-7034ED46D0E4}" srcOrd="0" destOrd="0" presId="urn:microsoft.com/office/officeart/2005/8/layout/orgChart1"/>
    <dgm:cxn modelId="{1A9783B1-0E37-4974-BCE3-4E4EB2BE8DDD}" type="presParOf" srcId="{E6B9555F-FD8E-4D28-9529-7034ED46D0E4}" destId="{3DC8A353-B691-4EAA-9561-61F008951DB7}" srcOrd="0" destOrd="0" presId="urn:microsoft.com/office/officeart/2005/8/layout/orgChart1"/>
    <dgm:cxn modelId="{78B69A9B-7B20-479A-897A-95DAA52327A4}" type="presParOf" srcId="{E6B9555F-FD8E-4D28-9529-7034ED46D0E4}" destId="{AD64D657-EFBB-4513-BC6C-B93C65B592F6}" srcOrd="1" destOrd="0" presId="urn:microsoft.com/office/officeart/2005/8/layout/orgChart1"/>
    <dgm:cxn modelId="{16F9F9E1-237C-42A6-AA5B-F97EC092007B}" type="presParOf" srcId="{FBDFD51B-2862-4C58-AC7E-84CD239908B6}" destId="{0214328E-1B17-4AB0-A4F4-80358BFC5FD8}" srcOrd="1" destOrd="0" presId="urn:microsoft.com/office/officeart/2005/8/layout/orgChart1"/>
    <dgm:cxn modelId="{D32B93EE-1B79-4427-8F02-A72322F7D6C9}" type="presParOf" srcId="{0214328E-1B17-4AB0-A4F4-80358BFC5FD8}" destId="{F0FA9ED6-E3BA-427B-9336-EE5339B6126B}" srcOrd="0" destOrd="0" presId="urn:microsoft.com/office/officeart/2005/8/layout/orgChart1"/>
    <dgm:cxn modelId="{1A525814-5B13-4267-B858-C5350781276A}" type="presParOf" srcId="{0214328E-1B17-4AB0-A4F4-80358BFC5FD8}" destId="{F18C0B9B-AE62-4CA1-B431-987E6ECCF5F8}" srcOrd="1" destOrd="0" presId="urn:microsoft.com/office/officeart/2005/8/layout/orgChart1"/>
    <dgm:cxn modelId="{0B891CF7-8A2A-4FE0-9C4D-6E0FC5EFEE7B}" type="presParOf" srcId="{F18C0B9B-AE62-4CA1-B431-987E6ECCF5F8}" destId="{E4D77D57-6ECE-48FC-9EBE-D3E6E9369B7D}" srcOrd="0" destOrd="0" presId="urn:microsoft.com/office/officeart/2005/8/layout/orgChart1"/>
    <dgm:cxn modelId="{032D58C7-08E2-4FE2-8FFC-C7F7A4FB669D}" type="presParOf" srcId="{E4D77D57-6ECE-48FC-9EBE-D3E6E9369B7D}" destId="{7C136B20-FAFB-4232-8287-7C55A079261C}" srcOrd="0" destOrd="0" presId="urn:microsoft.com/office/officeart/2005/8/layout/orgChart1"/>
    <dgm:cxn modelId="{D317C0ED-52D1-4757-873D-F34C0028A5C7}" type="presParOf" srcId="{E4D77D57-6ECE-48FC-9EBE-D3E6E9369B7D}" destId="{EFA69616-BE25-4E2D-B055-7AB8833782A7}" srcOrd="1" destOrd="0" presId="urn:microsoft.com/office/officeart/2005/8/layout/orgChart1"/>
    <dgm:cxn modelId="{2B50D79D-8B99-4B83-975A-0001CC4CCA2D}" type="presParOf" srcId="{F18C0B9B-AE62-4CA1-B431-987E6ECCF5F8}" destId="{882E7350-B3ED-4420-813B-39953C138C2A}" srcOrd="1" destOrd="0" presId="urn:microsoft.com/office/officeart/2005/8/layout/orgChart1"/>
    <dgm:cxn modelId="{3C57D9CD-4C5B-4462-BAB7-F07052B1B23C}" type="presParOf" srcId="{882E7350-B3ED-4420-813B-39953C138C2A}" destId="{072E3622-2F70-4B9E-942F-12215A65BA3A}" srcOrd="0" destOrd="0" presId="urn:microsoft.com/office/officeart/2005/8/layout/orgChart1"/>
    <dgm:cxn modelId="{4B07725E-E86D-4FF3-A1E3-242576D23037}" type="presParOf" srcId="{882E7350-B3ED-4420-813B-39953C138C2A}" destId="{EC520CD5-1561-415A-9481-BCAAE8944516}" srcOrd="1" destOrd="0" presId="urn:microsoft.com/office/officeart/2005/8/layout/orgChart1"/>
    <dgm:cxn modelId="{F8A6F355-4ABE-4283-870B-8D966AE73E77}" type="presParOf" srcId="{EC520CD5-1561-415A-9481-BCAAE8944516}" destId="{BF6D498E-4500-4AF5-9ED0-EC3B082D659D}" srcOrd="0" destOrd="0" presId="urn:microsoft.com/office/officeart/2005/8/layout/orgChart1"/>
    <dgm:cxn modelId="{875D85E1-F80E-4A3F-A764-29A096DE6CEB}" type="presParOf" srcId="{BF6D498E-4500-4AF5-9ED0-EC3B082D659D}" destId="{DA515C50-0A0D-4394-8B15-5C6CB8F74F43}" srcOrd="0" destOrd="0" presId="urn:microsoft.com/office/officeart/2005/8/layout/orgChart1"/>
    <dgm:cxn modelId="{D8817F05-AD88-4915-891F-09FFA2DD0AA9}" type="presParOf" srcId="{BF6D498E-4500-4AF5-9ED0-EC3B082D659D}" destId="{8144B7CA-2401-460D-8C0E-D6F80AD30DB2}" srcOrd="1" destOrd="0" presId="urn:microsoft.com/office/officeart/2005/8/layout/orgChart1"/>
    <dgm:cxn modelId="{1711D5B0-5947-404E-8125-FC43415AE730}" type="presParOf" srcId="{EC520CD5-1561-415A-9481-BCAAE8944516}" destId="{01F12E89-27CF-4C16-B5D9-799FE7E3BD6A}" srcOrd="1" destOrd="0" presId="urn:microsoft.com/office/officeart/2005/8/layout/orgChart1"/>
    <dgm:cxn modelId="{D150E984-A503-4CFB-AC68-F7F3D3F9D394}" type="presParOf" srcId="{EC520CD5-1561-415A-9481-BCAAE8944516}" destId="{7705C346-FD72-4D74-8DD6-5907039AA065}" srcOrd="2" destOrd="0" presId="urn:microsoft.com/office/officeart/2005/8/layout/orgChart1"/>
    <dgm:cxn modelId="{08870D6C-F521-40C9-81F0-594E606F227C}" type="presParOf" srcId="{F18C0B9B-AE62-4CA1-B431-987E6ECCF5F8}" destId="{B843A05D-31F1-4D36-B4E2-ED142A3DA275}" srcOrd="2" destOrd="0" presId="urn:microsoft.com/office/officeart/2005/8/layout/orgChart1"/>
    <dgm:cxn modelId="{D47E229A-2E16-4FEB-9F48-7D0D243FC0FA}" type="presParOf" srcId="{FBDFD51B-2862-4C58-AC7E-84CD239908B6}" destId="{53D7CD82-B139-46C9-BA25-0764312648CC}" srcOrd="2" destOrd="0" presId="urn:microsoft.com/office/officeart/2005/8/layout/orgChart1"/>
    <dgm:cxn modelId="{6E95D9F9-FD90-43DD-AE97-D971ED529B77}" type="presParOf" srcId="{A3AC749D-9D01-4073-A117-8864372EA2D2}" destId="{EC10C2FD-4363-48A7-AF36-C005C3261A46}" srcOrd="2" destOrd="0" presId="urn:microsoft.com/office/officeart/2005/8/layout/orgChart1"/>
    <dgm:cxn modelId="{095CEE0E-33D1-45E5-BC4E-07ABE06A85B3}" type="presParOf" srcId="{4FA4EBDB-BE85-4144-AB18-632259E96C05}" destId="{B903A8BF-C3AE-436D-954C-32DCAFE12B73}" srcOrd="2" destOrd="0" presId="urn:microsoft.com/office/officeart/2005/8/layout/orgChart1"/>
    <dgm:cxn modelId="{63B2E815-DC68-4955-B2FE-2F9E64AA0CE2}" type="presParOf" srcId="{05DB7B47-BC77-49F9-8707-088FE3DDE775}" destId="{AF02DF76-7C1A-4CA0-A8BB-DE139C73AE24}" srcOrd="2" destOrd="0" presId="urn:microsoft.com/office/officeart/2005/8/layout/orgChart1"/>
    <dgm:cxn modelId="{16567E6E-CE04-4119-9803-66447FCF152F}" type="presParOf" srcId="{C3CF59B1-274C-4ECE-9E1F-C7193B4B9AD1}" destId="{4E2D6965-D56C-4025-B2FA-A98280B87AF6}" srcOrd="2" destOrd="0" presId="urn:microsoft.com/office/officeart/2005/8/layout/orgChart1"/>
    <dgm:cxn modelId="{05C7C812-E869-416F-92BC-75972A1AB3C8}" type="presParOf" srcId="{0AC6144B-201B-4684-961A-103D85989A6B}" destId="{32B0D2FD-9027-45F7-A003-31F1B4662816}" srcOrd="2" destOrd="0" presId="urn:microsoft.com/office/officeart/2005/8/layout/orgChart1"/>
    <dgm:cxn modelId="{43CFE5C3-CCDE-425F-A55D-DD4FCBF7B462}" type="presParOf" srcId="{32B0D2FD-9027-45F7-A003-31F1B4662816}" destId="{E4C2D822-F0F0-45BC-AA67-2F5DDEDAF770}" srcOrd="0" destOrd="0" presId="urn:microsoft.com/office/officeart/2005/8/layout/orgChart1"/>
    <dgm:cxn modelId="{25469EA4-1D09-4523-A516-E68ADEFC1BFB}" type="presParOf" srcId="{E4C2D822-F0F0-45BC-AA67-2F5DDEDAF770}" destId="{1EAC05B6-C6E7-4C21-8631-F618ED4568AF}" srcOrd="0" destOrd="0" presId="urn:microsoft.com/office/officeart/2005/8/layout/orgChart1"/>
    <dgm:cxn modelId="{F780C0B2-0283-42AD-8FBA-10DA1C562CE3}" type="presParOf" srcId="{E4C2D822-F0F0-45BC-AA67-2F5DDEDAF770}" destId="{499E581C-F506-46F5-AEF4-25E8C1CC498A}" srcOrd="1" destOrd="0" presId="urn:microsoft.com/office/officeart/2005/8/layout/orgChart1"/>
    <dgm:cxn modelId="{73F4FE0F-AD58-46CC-AB27-0F22ABAA64CD}" type="presParOf" srcId="{32B0D2FD-9027-45F7-A003-31F1B4662816}" destId="{DE41C464-1150-4BB9-AFF3-664085702091}" srcOrd="1" destOrd="0" presId="urn:microsoft.com/office/officeart/2005/8/layout/orgChart1"/>
    <dgm:cxn modelId="{373AF4E3-1287-46C7-8160-CA115813F135}" type="presParOf" srcId="{32B0D2FD-9027-45F7-A003-31F1B4662816}" destId="{B779B0CE-2DE4-4C5C-8A71-4FBE6895B67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7C6993-9F76-412C-9855-E7C4272909B3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25D2A8B-FBF6-4A42-B449-635B8422BD5B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29AC5-B811-4E36-A66E-35367A156E71}" type="par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B9A81-E76C-49BB-8EAC-B4C27201F2B4}" type="sib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69658-7CA1-4361-B8EC-280FD3AFC515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2EA19-8FC2-4330-B5E6-587A72DE4128}" type="par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CB629-A47A-494B-97D5-61BFB1DB0EB7}" type="sib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C2927-708D-414C-B16D-039C49F2E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12072-0DBA-47A0-90A7-2CE2F65BA9E4}" type="par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06229-A1EE-4729-97DB-4921DE5F9E69}" type="sib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A51CD-6846-49FB-A927-6BF287F2C6A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B4B1D-19D8-4DF8-9E4D-0B444B890B3C}" type="parTrans" cxnId="{CD3D7474-7C3E-4BE4-81E0-F84D91AA90D8}">
      <dgm:prSet/>
      <dgm:spPr/>
      <dgm:t>
        <a:bodyPr/>
        <a:lstStyle/>
        <a:p>
          <a:endParaRPr lang="en-US" sz="1600"/>
        </a:p>
      </dgm:t>
    </dgm:pt>
    <dgm:pt modelId="{B206CCD9-EEAE-4438-84AB-9C4459BB6F9B}" type="sibTrans" cxnId="{CD3D7474-7C3E-4BE4-81E0-F84D91AA90D8}">
      <dgm:prSet/>
      <dgm:spPr/>
      <dgm:t>
        <a:bodyPr/>
        <a:lstStyle/>
        <a:p>
          <a:endParaRPr lang="en-US"/>
        </a:p>
      </dgm:t>
    </dgm:pt>
    <dgm:pt modelId="{149F6692-0E09-4704-85FE-59D8A7B7A081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196BB-61B6-4475-8F47-DD65CD918A87}" type="parTrans" cxnId="{958662DA-371C-4CC9-B48B-547A0A50FCB0}">
      <dgm:prSet/>
      <dgm:spPr/>
      <dgm:t>
        <a:bodyPr/>
        <a:lstStyle/>
        <a:p>
          <a:endParaRPr lang="en-US" sz="1600"/>
        </a:p>
      </dgm:t>
    </dgm:pt>
    <dgm:pt modelId="{23E3EA66-D3FF-4CFD-9D5B-082FE5DE9500}" type="sibTrans" cxnId="{958662DA-371C-4CC9-B48B-547A0A50FCB0}">
      <dgm:prSet/>
      <dgm:spPr/>
      <dgm:t>
        <a:bodyPr/>
        <a:lstStyle/>
        <a:p>
          <a:endParaRPr lang="en-US"/>
        </a:p>
      </dgm:t>
    </dgm:pt>
    <dgm:pt modelId="{43B97BFB-8B9C-490A-A961-BF2F9E9D4799}">
      <dgm:prSet phldrT="[Text]" custT="1"/>
      <dgm:spPr/>
      <dgm:t>
        <a:bodyPr/>
        <a:lstStyle/>
        <a:p>
          <a:r>
            <a:rPr lang="en-PH" sz="1600" b="1" i="1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D02B8-BBF3-4DFD-A5FA-D7F5971614DD}" type="parTrans" cxnId="{1483C629-2BC3-497F-B0F1-8F099CCCDC18}">
      <dgm:prSet/>
      <dgm:spPr/>
      <dgm:t>
        <a:bodyPr/>
        <a:lstStyle/>
        <a:p>
          <a:endParaRPr lang="en-US" sz="1600"/>
        </a:p>
      </dgm:t>
    </dgm:pt>
    <dgm:pt modelId="{193412BC-4B90-4B58-B2F5-F8031C594BE1}" type="sibTrans" cxnId="{1483C629-2BC3-497F-B0F1-8F099CCCDC18}">
      <dgm:prSet/>
      <dgm:spPr/>
      <dgm:t>
        <a:bodyPr/>
        <a:lstStyle/>
        <a:p>
          <a:endParaRPr lang="en-US"/>
        </a:p>
      </dgm:t>
    </dgm:pt>
    <dgm:pt modelId="{AFEF5F1A-23F9-417C-B4FB-F17C4FF3D4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314017-4C71-4906-868C-B5A133E99F5A}" type="parTrans" cxnId="{F0C4BA61-7F5F-4C31-9F03-8161B76FF3E5}">
      <dgm:prSet/>
      <dgm:spPr/>
      <dgm:t>
        <a:bodyPr/>
        <a:lstStyle/>
        <a:p>
          <a:endParaRPr lang="en-US" sz="1600"/>
        </a:p>
      </dgm:t>
    </dgm:pt>
    <dgm:pt modelId="{B066CA9E-C06E-4C83-9D01-A9975FB9000B}" type="sibTrans" cxnId="{F0C4BA61-7F5F-4C31-9F03-8161B76FF3E5}">
      <dgm:prSet/>
      <dgm:spPr/>
      <dgm:t>
        <a:bodyPr/>
        <a:lstStyle/>
        <a:p>
          <a:endParaRPr lang="en-US"/>
        </a:p>
      </dgm:t>
    </dgm:pt>
    <dgm:pt modelId="{399A2941-FF12-4B97-92D5-3AA419E2F5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11F3D6-740A-4CD2-B475-44EBA75327DD}" type="parTrans" cxnId="{8DEB9945-0AAE-4C71-B52C-1A82D1B2A59F}">
      <dgm:prSet/>
      <dgm:spPr/>
      <dgm:t>
        <a:bodyPr/>
        <a:lstStyle/>
        <a:p>
          <a:endParaRPr lang="en-US" sz="1600"/>
        </a:p>
      </dgm:t>
    </dgm:pt>
    <dgm:pt modelId="{4C7A7D96-3C51-4D9F-8E52-0151515F33DA}" type="sibTrans" cxnId="{8DEB9945-0AAE-4C71-B52C-1A82D1B2A59F}">
      <dgm:prSet/>
      <dgm:spPr/>
      <dgm:t>
        <a:bodyPr/>
        <a:lstStyle/>
        <a:p>
          <a:endParaRPr lang="en-US"/>
        </a:p>
      </dgm:t>
    </dgm:pt>
    <dgm:pt modelId="{F887912E-8F01-4911-B9F8-4B06F679C04A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DA71FF-14D0-495B-BC90-CB9C77B6E690}" type="parTrans" cxnId="{2BBEB30B-F91A-487D-B24F-B51DDA1C0A02}">
      <dgm:prSet/>
      <dgm:spPr/>
      <dgm:t>
        <a:bodyPr/>
        <a:lstStyle/>
        <a:p>
          <a:endParaRPr lang="en-US" sz="1600"/>
        </a:p>
      </dgm:t>
    </dgm:pt>
    <dgm:pt modelId="{DA7AAC06-B162-4A77-9746-6D21D55BFDD8}" type="sibTrans" cxnId="{2BBEB30B-F91A-487D-B24F-B51DDA1C0A02}">
      <dgm:prSet/>
      <dgm:spPr/>
      <dgm:t>
        <a:bodyPr/>
        <a:lstStyle/>
        <a:p>
          <a:endParaRPr lang="en-US"/>
        </a:p>
      </dgm:t>
    </dgm:pt>
    <dgm:pt modelId="{28C5674E-4179-43D3-8566-E9ED45B31FE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D9321-4497-4CD1-85CC-28C921A05310}" type="parTrans" cxnId="{5E1A72A9-D52D-4ADA-8FBD-0C70DEE6A69E}">
      <dgm:prSet/>
      <dgm:spPr/>
      <dgm:t>
        <a:bodyPr/>
        <a:lstStyle/>
        <a:p>
          <a:endParaRPr lang="en-US" sz="1600"/>
        </a:p>
      </dgm:t>
    </dgm:pt>
    <dgm:pt modelId="{4907F66D-A502-4920-B9F2-546CC03C4E0B}" type="sibTrans" cxnId="{5E1A72A9-D52D-4ADA-8FBD-0C70DEE6A69E}">
      <dgm:prSet/>
      <dgm:spPr/>
      <dgm:t>
        <a:bodyPr/>
        <a:lstStyle/>
        <a:p>
          <a:endParaRPr lang="en-US"/>
        </a:p>
      </dgm:t>
    </dgm:pt>
    <dgm:pt modelId="{F21FD4EF-1455-44E8-B2E8-B331DE0CD03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4D139-7B01-4EC8-A706-CE4C331B739F}" type="parTrans" cxnId="{951CF9D0-23F6-4E52-9A01-96046BAF6DDF}">
      <dgm:prSet/>
      <dgm:spPr/>
      <dgm:t>
        <a:bodyPr/>
        <a:lstStyle/>
        <a:p>
          <a:endParaRPr lang="en-US" sz="1600"/>
        </a:p>
      </dgm:t>
    </dgm:pt>
    <dgm:pt modelId="{B41ED41E-27A6-4AF1-A3C4-BCD64B9C6040}" type="sibTrans" cxnId="{951CF9D0-23F6-4E52-9A01-96046BAF6DDF}">
      <dgm:prSet/>
      <dgm:spPr/>
      <dgm:t>
        <a:bodyPr/>
        <a:lstStyle/>
        <a:p>
          <a:endParaRPr lang="en-US"/>
        </a:p>
      </dgm:t>
    </dgm:pt>
    <dgm:pt modelId="{5F8B98F6-6AD9-4208-8A37-C83D04C069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63678-CB98-458A-A7DD-D92E850EF5FE}" type="parTrans" cxnId="{41EC4D7F-8FF9-48C0-9980-8B6DD9721E2B}">
      <dgm:prSet/>
      <dgm:spPr/>
      <dgm:t>
        <a:bodyPr/>
        <a:lstStyle/>
        <a:p>
          <a:endParaRPr lang="en-US" sz="1600"/>
        </a:p>
      </dgm:t>
    </dgm:pt>
    <dgm:pt modelId="{61787E34-0C9B-4180-A61C-512681C8F064}" type="sibTrans" cxnId="{41EC4D7F-8FF9-48C0-9980-8B6DD9721E2B}">
      <dgm:prSet/>
      <dgm:spPr/>
      <dgm:t>
        <a:bodyPr/>
        <a:lstStyle/>
        <a:p>
          <a:endParaRPr lang="en-US"/>
        </a:p>
      </dgm:t>
    </dgm:pt>
    <dgm:pt modelId="{A9D06643-221D-479D-A372-08D43A0BF53F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41F51-7CBA-4CC6-9AB3-3F7C9965BDB6}" type="parTrans" cxnId="{50A74A2A-0058-4858-B3E2-0278DCEADDCF}">
      <dgm:prSet/>
      <dgm:spPr/>
      <dgm:t>
        <a:bodyPr/>
        <a:lstStyle/>
        <a:p>
          <a:endParaRPr lang="en-US" sz="1600"/>
        </a:p>
      </dgm:t>
    </dgm:pt>
    <dgm:pt modelId="{939E3619-53BB-47DA-9FAC-95BEA3237232}" type="sibTrans" cxnId="{50A74A2A-0058-4858-B3E2-0278DCEADDCF}">
      <dgm:prSet/>
      <dgm:spPr/>
      <dgm:t>
        <a:bodyPr/>
        <a:lstStyle/>
        <a:p>
          <a:endParaRPr lang="en-US"/>
        </a:p>
      </dgm:t>
    </dgm:pt>
    <dgm:pt modelId="{0C046310-5493-4151-B596-4619528E171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30960-9FB5-4DB3-9998-7A5F2A42A3E8}" type="parTrans" cxnId="{FFE7756C-72B0-4B8B-8369-11B333BF27CD}">
      <dgm:prSet/>
      <dgm:spPr/>
      <dgm:t>
        <a:bodyPr/>
        <a:lstStyle/>
        <a:p>
          <a:endParaRPr lang="en-US" sz="1600"/>
        </a:p>
      </dgm:t>
    </dgm:pt>
    <dgm:pt modelId="{5052E3BF-11B7-44C6-AD8C-596C7982BBB4}" type="sibTrans" cxnId="{FFE7756C-72B0-4B8B-8369-11B333BF27CD}">
      <dgm:prSet/>
      <dgm:spPr/>
      <dgm:t>
        <a:bodyPr/>
        <a:lstStyle/>
        <a:p>
          <a:endParaRPr lang="en-US"/>
        </a:p>
      </dgm:t>
    </dgm:pt>
    <dgm:pt modelId="{480F610D-54BB-41AC-92F7-50DAD27315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85B24-7916-41B2-9C63-5CA2CEA37BB7}" type="parTrans" cxnId="{D271A341-343C-42AE-9A0E-1EF9239DE625}">
      <dgm:prSet/>
      <dgm:spPr/>
      <dgm:t>
        <a:bodyPr/>
        <a:lstStyle/>
        <a:p>
          <a:endParaRPr lang="en-US" sz="1600"/>
        </a:p>
      </dgm:t>
    </dgm:pt>
    <dgm:pt modelId="{13381346-FBDA-4DC5-AD7B-3E2E9CCB206A}" type="sibTrans" cxnId="{D271A341-343C-42AE-9A0E-1EF9239DE625}">
      <dgm:prSet/>
      <dgm:spPr/>
      <dgm:t>
        <a:bodyPr/>
        <a:lstStyle/>
        <a:p>
          <a:endParaRPr lang="en-US"/>
        </a:p>
      </dgm:t>
    </dgm:pt>
    <dgm:pt modelId="{BF239434-4493-4101-BFBC-35DCDE8AD21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DDD99D-CB29-4EB0-AEB7-82D72A2439BF}" type="parTrans" cxnId="{156CB752-BD35-4207-9492-DA6752827289}">
      <dgm:prSet/>
      <dgm:spPr/>
      <dgm:t>
        <a:bodyPr/>
        <a:lstStyle/>
        <a:p>
          <a:endParaRPr lang="en-US" sz="1600"/>
        </a:p>
      </dgm:t>
    </dgm:pt>
    <dgm:pt modelId="{9E959D21-75CD-4A8B-97CA-067A79DF4A55}" type="sibTrans" cxnId="{156CB752-BD35-4207-9492-DA6752827289}">
      <dgm:prSet/>
      <dgm:spPr/>
      <dgm:t>
        <a:bodyPr/>
        <a:lstStyle/>
        <a:p>
          <a:endParaRPr lang="en-US"/>
        </a:p>
      </dgm:t>
    </dgm:pt>
    <dgm:pt modelId="{F6F2FA72-A00E-4D5A-8773-26EE50B1BFF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BED4E3-CB2F-447B-8A03-DD474DEBE49D}" type="parTrans" cxnId="{7776B14D-546A-4F84-9969-C96F2D559C4C}">
      <dgm:prSet/>
      <dgm:spPr/>
      <dgm:t>
        <a:bodyPr/>
        <a:lstStyle/>
        <a:p>
          <a:endParaRPr lang="en-US" sz="1600"/>
        </a:p>
      </dgm:t>
    </dgm:pt>
    <dgm:pt modelId="{796D24BD-17DA-4619-B799-0383C3A42656}" type="sibTrans" cxnId="{7776B14D-546A-4F84-9969-C96F2D559C4C}">
      <dgm:prSet/>
      <dgm:spPr/>
      <dgm:t>
        <a:bodyPr/>
        <a:lstStyle/>
        <a:p>
          <a:endParaRPr lang="en-US"/>
        </a:p>
      </dgm:t>
    </dgm:pt>
    <dgm:pt modelId="{F369B72C-504D-42D8-8920-A6EADC27ED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6DFCE-A141-4B6F-959D-88D095237DBF}" type="parTrans" cxnId="{1394A2A0-D692-407D-8498-2A0B1E2AB9D1}">
      <dgm:prSet/>
      <dgm:spPr/>
      <dgm:t>
        <a:bodyPr/>
        <a:lstStyle/>
        <a:p>
          <a:endParaRPr lang="en-US" sz="1600"/>
        </a:p>
      </dgm:t>
    </dgm:pt>
    <dgm:pt modelId="{838ABA5C-9452-4B2D-9585-D34F8ABFCD00}" type="sibTrans" cxnId="{1394A2A0-D692-407D-8498-2A0B1E2AB9D1}">
      <dgm:prSet/>
      <dgm:spPr/>
      <dgm:t>
        <a:bodyPr/>
        <a:lstStyle/>
        <a:p>
          <a:endParaRPr lang="en-US"/>
        </a:p>
      </dgm:t>
    </dgm:pt>
    <dgm:pt modelId="{D238A1C6-590F-4171-A4EF-25111274638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149EF-7FC0-4D85-A3E1-E17E2F88A8AB}" type="parTrans" cxnId="{BF2082CC-3D44-4E56-A92F-FFBC150BC93F}">
      <dgm:prSet/>
      <dgm:spPr/>
      <dgm:t>
        <a:bodyPr/>
        <a:lstStyle/>
        <a:p>
          <a:endParaRPr lang="en-US" sz="1600"/>
        </a:p>
      </dgm:t>
    </dgm:pt>
    <dgm:pt modelId="{572429D2-D306-4777-852E-E27EC4D01CAA}" type="sibTrans" cxnId="{BF2082CC-3D44-4E56-A92F-FFBC150BC93F}">
      <dgm:prSet/>
      <dgm:spPr/>
      <dgm:t>
        <a:bodyPr/>
        <a:lstStyle/>
        <a:p>
          <a:endParaRPr lang="en-US"/>
        </a:p>
      </dgm:t>
    </dgm:pt>
    <dgm:pt modelId="{4291968D-3F77-4303-8F9A-32CF60D1182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1E1F3E-9773-4D3B-8470-128B09FAAEB2}" type="parTrans" cxnId="{5DFD4718-B7E4-422A-973E-B03D1D1A4AB1}">
      <dgm:prSet/>
      <dgm:spPr/>
      <dgm:t>
        <a:bodyPr/>
        <a:lstStyle/>
        <a:p>
          <a:endParaRPr lang="en-US" sz="1600"/>
        </a:p>
      </dgm:t>
    </dgm:pt>
    <dgm:pt modelId="{7CA1312E-CDC1-4871-946B-43982DFC1EC6}" type="sibTrans" cxnId="{5DFD4718-B7E4-422A-973E-B03D1D1A4AB1}">
      <dgm:prSet/>
      <dgm:spPr/>
      <dgm:t>
        <a:bodyPr/>
        <a:lstStyle/>
        <a:p>
          <a:endParaRPr lang="en-US"/>
        </a:p>
      </dgm:t>
    </dgm:pt>
    <dgm:pt modelId="{42AFFE7D-EB03-41B7-901F-21AE989BBD69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2D1345-184B-4584-A77B-1DD4778AB33F}" type="parTrans" cxnId="{13F0B5B3-D629-46D6-B60C-82D679840535}">
      <dgm:prSet/>
      <dgm:spPr/>
      <dgm:t>
        <a:bodyPr/>
        <a:lstStyle/>
        <a:p>
          <a:endParaRPr lang="en-US" sz="1600"/>
        </a:p>
      </dgm:t>
    </dgm:pt>
    <dgm:pt modelId="{A181A0B8-EF49-4263-B9C0-1C7EF31452CC}" type="sibTrans" cxnId="{13F0B5B3-D629-46D6-B60C-82D679840535}">
      <dgm:prSet/>
      <dgm:spPr/>
      <dgm:t>
        <a:bodyPr/>
        <a:lstStyle/>
        <a:p>
          <a:endParaRPr lang="en-US"/>
        </a:p>
      </dgm:t>
    </dgm:pt>
    <dgm:pt modelId="{CA0030BF-5035-4595-9920-055A503045A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CB4796-8176-4740-AD12-9E70258DEBF1}" type="parTrans" cxnId="{FD3D12C4-104E-4D54-9B56-F698ED2C1574}">
      <dgm:prSet/>
      <dgm:spPr/>
      <dgm:t>
        <a:bodyPr/>
        <a:lstStyle/>
        <a:p>
          <a:endParaRPr lang="en-US" sz="1600"/>
        </a:p>
      </dgm:t>
    </dgm:pt>
    <dgm:pt modelId="{5C18AA1E-41E3-40A2-A83C-88A36A21F49C}" type="sibTrans" cxnId="{FD3D12C4-104E-4D54-9B56-F698ED2C1574}">
      <dgm:prSet/>
      <dgm:spPr/>
      <dgm:t>
        <a:bodyPr/>
        <a:lstStyle/>
        <a:p>
          <a:endParaRPr lang="en-US"/>
        </a:p>
      </dgm:t>
    </dgm:pt>
    <dgm:pt modelId="{5A0D72A9-0565-40AE-87E2-3108BC506107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0BFD5-68B4-43F2-A488-5595CA55E678}" type="parTrans" cxnId="{836E16C2-0181-4334-AC67-0BE4C0E09880}">
      <dgm:prSet/>
      <dgm:spPr/>
      <dgm:t>
        <a:bodyPr/>
        <a:lstStyle/>
        <a:p>
          <a:endParaRPr lang="en-US" sz="1600"/>
        </a:p>
      </dgm:t>
    </dgm:pt>
    <dgm:pt modelId="{46C28964-64F4-406C-8B5A-F38D99B6466B}" type="sibTrans" cxnId="{836E16C2-0181-4334-AC67-0BE4C0E09880}">
      <dgm:prSet/>
      <dgm:spPr/>
      <dgm:t>
        <a:bodyPr/>
        <a:lstStyle/>
        <a:p>
          <a:endParaRPr lang="en-US"/>
        </a:p>
      </dgm:t>
    </dgm:pt>
    <dgm:pt modelId="{889ACC82-61B9-4D45-B31E-12C01379B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AC1FA-017B-4856-874C-3B611B83D530}" type="parTrans" cxnId="{75022ADE-FEDB-4A8E-AAA6-472ABD18B821}">
      <dgm:prSet/>
      <dgm:spPr/>
      <dgm:t>
        <a:bodyPr/>
        <a:lstStyle/>
        <a:p>
          <a:endParaRPr lang="en-US" sz="1600"/>
        </a:p>
      </dgm:t>
    </dgm:pt>
    <dgm:pt modelId="{F9BF1FFE-60AB-42DD-B3F3-F16F725740B4}" type="sibTrans" cxnId="{75022ADE-FEDB-4A8E-AAA6-472ABD18B821}">
      <dgm:prSet/>
      <dgm:spPr/>
      <dgm:t>
        <a:bodyPr/>
        <a:lstStyle/>
        <a:p>
          <a:endParaRPr lang="en-US"/>
        </a:p>
      </dgm:t>
    </dgm:pt>
    <dgm:pt modelId="{FDED51F5-7F0E-4957-A581-E04883E58E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7E5A9-6D0A-41FE-BFF2-CDC4237DFC99}" type="parTrans" cxnId="{A9005BB0-4F77-4B5B-BD5B-1AACA2C31826}">
      <dgm:prSet/>
      <dgm:spPr/>
      <dgm:t>
        <a:bodyPr/>
        <a:lstStyle/>
        <a:p>
          <a:endParaRPr lang="en-US" sz="1600"/>
        </a:p>
      </dgm:t>
    </dgm:pt>
    <dgm:pt modelId="{453FF052-861E-449F-9461-86E2E2B02B70}" type="sibTrans" cxnId="{A9005BB0-4F77-4B5B-BD5B-1AACA2C31826}">
      <dgm:prSet/>
      <dgm:spPr/>
      <dgm:t>
        <a:bodyPr/>
        <a:lstStyle/>
        <a:p>
          <a:endParaRPr lang="en-US"/>
        </a:p>
      </dgm:t>
    </dgm:pt>
    <dgm:pt modelId="{574F9EB8-1CFB-4EEF-8213-E58AF9943D1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FDBEAB-611A-4A71-A5CA-C8DA9A54FAFB}" type="parTrans" cxnId="{422E6700-33D3-4A4D-BC0C-C45B6DC3C619}">
      <dgm:prSet/>
      <dgm:spPr/>
      <dgm:t>
        <a:bodyPr/>
        <a:lstStyle/>
        <a:p>
          <a:endParaRPr lang="en-US" sz="1600"/>
        </a:p>
      </dgm:t>
    </dgm:pt>
    <dgm:pt modelId="{48D5D6F4-4114-4306-844A-46DAF776B5C9}" type="sibTrans" cxnId="{422E6700-33D3-4A4D-BC0C-C45B6DC3C619}">
      <dgm:prSet/>
      <dgm:spPr/>
      <dgm:t>
        <a:bodyPr/>
        <a:lstStyle/>
        <a:p>
          <a:endParaRPr lang="en-US"/>
        </a:p>
      </dgm:t>
    </dgm:pt>
    <dgm:pt modelId="{0AC6144B-201B-4684-961A-103D85989A6B}" type="pres">
      <dgm:prSet presAssocID="{747C6993-9F76-412C-9855-E7C4272909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2DC1840-171F-45B5-AE8D-545D52717841}" type="pres">
      <dgm:prSet presAssocID="{125D2A8B-FBF6-4A42-B449-635B8422BD5B}" presName="hierRoot1" presStyleCnt="0">
        <dgm:presLayoutVars>
          <dgm:hierBranch val="init"/>
        </dgm:presLayoutVars>
      </dgm:prSet>
      <dgm:spPr/>
    </dgm:pt>
    <dgm:pt modelId="{6E337DC6-A9A5-4E7F-B173-8EEE1FA4B0B2}" type="pres">
      <dgm:prSet presAssocID="{125D2A8B-FBF6-4A42-B449-635B8422BD5B}" presName="rootComposite1" presStyleCnt="0"/>
      <dgm:spPr/>
    </dgm:pt>
    <dgm:pt modelId="{6CB152CE-4FB1-4812-BF71-44E8BC48E37D}" type="pres">
      <dgm:prSet presAssocID="{125D2A8B-FBF6-4A42-B449-635B8422BD5B}" presName="rootText1" presStyleLbl="node0" presStyleIdx="0" presStyleCnt="3" custScaleX="214359" custScaleY="118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1939CE-4604-464C-BF2E-DAF3D4E1B49E}" type="pres">
      <dgm:prSet presAssocID="{125D2A8B-FBF6-4A42-B449-635B8422BD5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E712BE-120F-421B-8B57-E498212D9DAF}" type="pres">
      <dgm:prSet presAssocID="{125D2A8B-FBF6-4A42-B449-635B8422BD5B}" presName="hierChild2" presStyleCnt="0"/>
      <dgm:spPr/>
    </dgm:pt>
    <dgm:pt modelId="{11608777-B97D-4CDF-B631-CBD66BC4D648}" type="pres">
      <dgm:prSet presAssocID="{125D2A8B-FBF6-4A42-B449-635B8422BD5B}" presName="hierChild3" presStyleCnt="0"/>
      <dgm:spPr/>
    </dgm:pt>
    <dgm:pt modelId="{C3CF59B1-274C-4ECE-9E1F-C7193B4B9AD1}" type="pres">
      <dgm:prSet presAssocID="{85569658-7CA1-4361-B8EC-280FD3AFC515}" presName="hierRoot1" presStyleCnt="0">
        <dgm:presLayoutVars>
          <dgm:hierBranch val="init"/>
        </dgm:presLayoutVars>
      </dgm:prSet>
      <dgm:spPr/>
    </dgm:pt>
    <dgm:pt modelId="{6F0367A7-A165-4FC8-B3EC-7AA831048072}" type="pres">
      <dgm:prSet presAssocID="{85569658-7CA1-4361-B8EC-280FD3AFC515}" presName="rootComposite1" presStyleCnt="0"/>
      <dgm:spPr/>
    </dgm:pt>
    <dgm:pt modelId="{0DF5F329-DE25-47E5-A4FF-2378DB06C0CF}" type="pres">
      <dgm:prSet presAssocID="{85569658-7CA1-4361-B8EC-280FD3AFC515}" presName="rootText1" presStyleLbl="node0" presStyleIdx="1" presStyleCnt="3" custScaleX="214359" custScaleY="111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9A3E40-A948-4B6A-A551-5A49B418649D}" type="pres">
      <dgm:prSet presAssocID="{85569658-7CA1-4361-B8EC-280FD3AFC51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67BF7F-9B1A-43D8-AC9A-1B728169A8A3}" type="pres">
      <dgm:prSet presAssocID="{85569658-7CA1-4361-B8EC-280FD3AFC515}" presName="hierChild2" presStyleCnt="0"/>
      <dgm:spPr/>
    </dgm:pt>
    <dgm:pt modelId="{C08956DF-38EA-4F95-9FBB-BC2871CDBEB6}" type="pres">
      <dgm:prSet presAssocID="{129B4B1D-19D8-4DF8-9E4D-0B444B890B3C}" presName="Name37" presStyleLbl="parChTrans1D2" presStyleIdx="0" presStyleCnt="1"/>
      <dgm:spPr/>
      <dgm:t>
        <a:bodyPr/>
        <a:lstStyle/>
        <a:p>
          <a:endParaRPr lang="en-US"/>
        </a:p>
      </dgm:t>
    </dgm:pt>
    <dgm:pt modelId="{05DB7B47-BC77-49F9-8707-088FE3DDE775}" type="pres">
      <dgm:prSet presAssocID="{39EA51CD-6846-49FB-A927-6BF287F2C6A3}" presName="hierRoot2" presStyleCnt="0">
        <dgm:presLayoutVars>
          <dgm:hierBranch val="init"/>
        </dgm:presLayoutVars>
      </dgm:prSet>
      <dgm:spPr/>
    </dgm:pt>
    <dgm:pt modelId="{EED37744-711C-444C-9080-8E30DF8197EA}" type="pres">
      <dgm:prSet presAssocID="{39EA51CD-6846-49FB-A927-6BF287F2C6A3}" presName="rootComposite" presStyleCnt="0"/>
      <dgm:spPr/>
    </dgm:pt>
    <dgm:pt modelId="{1FD853E5-75F2-49B1-BBF0-E159AE2C6DAB}" type="pres">
      <dgm:prSet presAssocID="{39EA51CD-6846-49FB-A927-6BF287F2C6A3}" presName="rootText" presStyleLbl="node2" presStyleIdx="0" presStyleCnt="1" custScaleX="235795" custScaleY="119595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BB0068-297E-48AF-BA43-777815E8999C}" type="pres">
      <dgm:prSet presAssocID="{39EA51CD-6846-49FB-A927-6BF287F2C6A3}" presName="rootConnector" presStyleLbl="node2" presStyleIdx="0" presStyleCnt="1"/>
      <dgm:spPr/>
      <dgm:t>
        <a:bodyPr/>
        <a:lstStyle/>
        <a:p>
          <a:endParaRPr lang="en-US"/>
        </a:p>
      </dgm:t>
    </dgm:pt>
    <dgm:pt modelId="{B5804111-1CFE-42A7-9D58-7EA2D66C4E88}" type="pres">
      <dgm:prSet presAssocID="{39EA51CD-6846-49FB-A927-6BF287F2C6A3}" presName="hierChild4" presStyleCnt="0"/>
      <dgm:spPr/>
    </dgm:pt>
    <dgm:pt modelId="{00769449-2716-452F-9505-DD0756336F3B}" type="pres">
      <dgm:prSet presAssocID="{0C7196BB-61B6-4475-8F47-DD65CD918A87}" presName="Name37" presStyleLbl="parChTrans1D3" presStyleIdx="0" presStyleCnt="1"/>
      <dgm:spPr/>
      <dgm:t>
        <a:bodyPr/>
        <a:lstStyle/>
        <a:p>
          <a:endParaRPr lang="en-US"/>
        </a:p>
      </dgm:t>
    </dgm:pt>
    <dgm:pt modelId="{4FA4EBDB-BE85-4144-AB18-632259E96C05}" type="pres">
      <dgm:prSet presAssocID="{149F6692-0E09-4704-85FE-59D8A7B7A081}" presName="hierRoot2" presStyleCnt="0">
        <dgm:presLayoutVars>
          <dgm:hierBranch val="init"/>
        </dgm:presLayoutVars>
      </dgm:prSet>
      <dgm:spPr/>
    </dgm:pt>
    <dgm:pt modelId="{0AB3E0CD-5660-40E8-A379-A1B00F6C9008}" type="pres">
      <dgm:prSet presAssocID="{149F6692-0E09-4704-85FE-59D8A7B7A081}" presName="rootComposite" presStyleCnt="0"/>
      <dgm:spPr/>
    </dgm:pt>
    <dgm:pt modelId="{3722A59A-A140-460B-9C95-35AC1A103883}" type="pres">
      <dgm:prSet presAssocID="{149F6692-0E09-4704-85FE-59D8A7B7A081}" presName="rootText" presStyleLbl="node3" presStyleIdx="0" presStyleCnt="1" custScaleX="263103" custScaleY="111352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DA3624-4D3B-42A1-A2E5-1D052D7A834C}" type="pres">
      <dgm:prSet presAssocID="{149F6692-0E09-4704-85FE-59D8A7B7A081}" presName="rootConnector" presStyleLbl="node3" presStyleIdx="0" presStyleCnt="1"/>
      <dgm:spPr/>
      <dgm:t>
        <a:bodyPr/>
        <a:lstStyle/>
        <a:p>
          <a:endParaRPr lang="en-US"/>
        </a:p>
      </dgm:t>
    </dgm:pt>
    <dgm:pt modelId="{BDBA1638-CBB7-440B-AA79-2B9BA90AFD8D}" type="pres">
      <dgm:prSet presAssocID="{149F6692-0E09-4704-85FE-59D8A7B7A081}" presName="hierChild4" presStyleCnt="0"/>
      <dgm:spPr/>
    </dgm:pt>
    <dgm:pt modelId="{32690CFF-E555-42DC-8D8A-B58BB3142B01}" type="pres">
      <dgm:prSet presAssocID="{330D02B8-BBF3-4DFD-A5FA-D7F5971614DD}" presName="Name37" presStyleLbl="parChTrans1D4" presStyleIdx="0" presStyleCnt="21"/>
      <dgm:spPr/>
      <dgm:t>
        <a:bodyPr/>
        <a:lstStyle/>
        <a:p>
          <a:endParaRPr lang="en-US"/>
        </a:p>
      </dgm:t>
    </dgm:pt>
    <dgm:pt modelId="{A3AC749D-9D01-4073-A117-8864372EA2D2}" type="pres">
      <dgm:prSet presAssocID="{43B97BFB-8B9C-490A-A961-BF2F9E9D4799}" presName="hierRoot2" presStyleCnt="0">
        <dgm:presLayoutVars>
          <dgm:hierBranch val="init"/>
        </dgm:presLayoutVars>
      </dgm:prSet>
      <dgm:spPr/>
    </dgm:pt>
    <dgm:pt modelId="{FAEBA460-3C9E-4E0B-A32A-5ADB469D70F6}" type="pres">
      <dgm:prSet presAssocID="{43B97BFB-8B9C-490A-A961-BF2F9E9D4799}" presName="rootComposite" presStyleCnt="0"/>
      <dgm:spPr/>
    </dgm:pt>
    <dgm:pt modelId="{31247ACF-ACAA-4E49-8C60-CEFE460B708B}" type="pres">
      <dgm:prSet presAssocID="{43B97BFB-8B9C-490A-A961-BF2F9E9D4799}" presName="rootText" presStyleLbl="node4" presStyleIdx="0" presStyleCnt="21" custScaleX="360057" custScaleY="90909" custLinFactNeighborX="-589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388B0-1F02-4CA8-BC3D-CC49048BED9F}" type="pres">
      <dgm:prSet presAssocID="{43B97BFB-8B9C-490A-A961-BF2F9E9D4799}" presName="rootConnector" presStyleLbl="node4" presStyleIdx="0" presStyleCnt="21"/>
      <dgm:spPr/>
      <dgm:t>
        <a:bodyPr/>
        <a:lstStyle/>
        <a:p>
          <a:endParaRPr lang="en-US"/>
        </a:p>
      </dgm:t>
    </dgm:pt>
    <dgm:pt modelId="{E8973C4D-0273-4854-802F-933281C19525}" type="pres">
      <dgm:prSet presAssocID="{43B97BFB-8B9C-490A-A961-BF2F9E9D4799}" presName="hierChild4" presStyleCnt="0"/>
      <dgm:spPr/>
    </dgm:pt>
    <dgm:pt modelId="{5D2F0FF4-F974-4FDA-91E7-28B1F685D888}" type="pres">
      <dgm:prSet presAssocID="{9E314017-4C71-4906-868C-B5A133E99F5A}" presName="Name37" presStyleLbl="parChTrans1D4" presStyleIdx="1" presStyleCnt="21"/>
      <dgm:spPr/>
      <dgm:t>
        <a:bodyPr/>
        <a:lstStyle/>
        <a:p>
          <a:endParaRPr lang="en-US"/>
        </a:p>
      </dgm:t>
    </dgm:pt>
    <dgm:pt modelId="{60388F0F-08B8-4F3C-B48A-7D65321C764F}" type="pres">
      <dgm:prSet presAssocID="{AFEF5F1A-23F9-417C-B4FB-F17C4FF3D418}" presName="hierRoot2" presStyleCnt="0">
        <dgm:presLayoutVars>
          <dgm:hierBranch val="init"/>
        </dgm:presLayoutVars>
      </dgm:prSet>
      <dgm:spPr/>
    </dgm:pt>
    <dgm:pt modelId="{9182DB26-7A23-4C6A-B1FD-5B01CE412109}" type="pres">
      <dgm:prSet presAssocID="{AFEF5F1A-23F9-417C-B4FB-F17C4FF3D418}" presName="rootComposite" presStyleCnt="0"/>
      <dgm:spPr/>
    </dgm:pt>
    <dgm:pt modelId="{20B6145D-C4CC-4063-BC41-8CDAA31BF489}" type="pres">
      <dgm:prSet presAssocID="{AFEF5F1A-23F9-417C-B4FB-F17C4FF3D418}" presName="rootText" presStyleLbl="node4" presStyleIdx="1" presStyleCnt="21" custScaleX="133100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33FAD-0FA2-4EA7-A760-10BC5CA62F13}" type="pres">
      <dgm:prSet presAssocID="{AFEF5F1A-23F9-417C-B4FB-F17C4FF3D418}" presName="rootConnector" presStyleLbl="node4" presStyleIdx="1" presStyleCnt="21"/>
      <dgm:spPr/>
      <dgm:t>
        <a:bodyPr/>
        <a:lstStyle/>
        <a:p>
          <a:endParaRPr lang="en-US"/>
        </a:p>
      </dgm:t>
    </dgm:pt>
    <dgm:pt modelId="{A0EC6DF6-F02F-46C2-8750-A892BB5FA9D2}" type="pres">
      <dgm:prSet presAssocID="{AFEF5F1A-23F9-417C-B4FB-F17C4FF3D418}" presName="hierChild4" presStyleCnt="0"/>
      <dgm:spPr/>
    </dgm:pt>
    <dgm:pt modelId="{C2AABBA5-A885-4D0D-B358-D790ACA921BF}" type="pres">
      <dgm:prSet presAssocID="{A711F3D6-740A-4CD2-B475-44EBA75327DD}" presName="Name37" presStyleLbl="parChTrans1D4" presStyleIdx="2" presStyleCnt="21"/>
      <dgm:spPr/>
      <dgm:t>
        <a:bodyPr/>
        <a:lstStyle/>
        <a:p>
          <a:endParaRPr lang="en-US"/>
        </a:p>
      </dgm:t>
    </dgm:pt>
    <dgm:pt modelId="{56FD614E-ED85-4B28-BEF8-ED89993EEC58}" type="pres">
      <dgm:prSet presAssocID="{399A2941-FF12-4B97-92D5-3AA419E2F558}" presName="hierRoot2" presStyleCnt="0">
        <dgm:presLayoutVars>
          <dgm:hierBranch val="init"/>
        </dgm:presLayoutVars>
      </dgm:prSet>
      <dgm:spPr/>
    </dgm:pt>
    <dgm:pt modelId="{61C41E26-7065-4030-92B6-76687C7BBB0F}" type="pres">
      <dgm:prSet presAssocID="{399A2941-FF12-4B97-92D5-3AA419E2F558}" presName="rootComposite" presStyleCnt="0"/>
      <dgm:spPr/>
    </dgm:pt>
    <dgm:pt modelId="{516B1026-B008-4F6E-8421-B6E316333548}" type="pres">
      <dgm:prSet presAssocID="{399A2941-FF12-4B97-92D5-3AA419E2F558}" presName="rootText" presStyleLbl="node4" presStyleIdx="2" presStyleCnt="21" custScaleX="24515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2749A-CF55-4461-BBCA-9F8729984B97}" type="pres">
      <dgm:prSet presAssocID="{399A2941-FF12-4B97-92D5-3AA419E2F558}" presName="rootConnector" presStyleLbl="node4" presStyleIdx="2" presStyleCnt="21"/>
      <dgm:spPr/>
      <dgm:t>
        <a:bodyPr/>
        <a:lstStyle/>
        <a:p>
          <a:endParaRPr lang="en-US"/>
        </a:p>
      </dgm:t>
    </dgm:pt>
    <dgm:pt modelId="{8F70BD12-6E09-405A-8D6C-DC994BEB518B}" type="pres">
      <dgm:prSet presAssocID="{399A2941-FF12-4B97-92D5-3AA419E2F558}" presName="hierChild4" presStyleCnt="0"/>
      <dgm:spPr/>
    </dgm:pt>
    <dgm:pt modelId="{A2A1649A-EBAF-4552-9092-3C7948B7067C}" type="pres">
      <dgm:prSet presAssocID="{89DA71FF-14D0-495B-BC90-CB9C77B6E690}" presName="Name37" presStyleLbl="parChTrans1D4" presStyleIdx="3" presStyleCnt="21"/>
      <dgm:spPr/>
      <dgm:t>
        <a:bodyPr/>
        <a:lstStyle/>
        <a:p>
          <a:endParaRPr lang="en-US"/>
        </a:p>
      </dgm:t>
    </dgm:pt>
    <dgm:pt modelId="{F0008843-F989-4856-9FE5-D636F9915EF2}" type="pres">
      <dgm:prSet presAssocID="{F887912E-8F01-4911-B9F8-4B06F679C04A}" presName="hierRoot2" presStyleCnt="0">
        <dgm:presLayoutVars>
          <dgm:hierBranch val="init"/>
        </dgm:presLayoutVars>
      </dgm:prSet>
      <dgm:spPr/>
    </dgm:pt>
    <dgm:pt modelId="{D54A128E-CA12-48B4-8BD4-84732050D8B0}" type="pres">
      <dgm:prSet presAssocID="{F887912E-8F01-4911-B9F8-4B06F679C04A}" presName="rootComposite" presStyleCnt="0"/>
      <dgm:spPr/>
    </dgm:pt>
    <dgm:pt modelId="{1C12CE2B-8E14-4492-A181-7D29086A94BA}" type="pres">
      <dgm:prSet presAssocID="{F887912E-8F01-4911-B9F8-4B06F679C04A}" presName="rootText" presStyleLbl="node4" presStyleIdx="3" presStyleCnt="21" custScaleX="19658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ACCDE7-BD0D-4262-AAC9-CA1A91CC73AD}" type="pres">
      <dgm:prSet presAssocID="{F887912E-8F01-4911-B9F8-4B06F679C04A}" presName="rootConnector" presStyleLbl="node4" presStyleIdx="3" presStyleCnt="21"/>
      <dgm:spPr/>
      <dgm:t>
        <a:bodyPr/>
        <a:lstStyle/>
        <a:p>
          <a:endParaRPr lang="en-US"/>
        </a:p>
      </dgm:t>
    </dgm:pt>
    <dgm:pt modelId="{DFE43D04-B008-4DF5-85DC-AAE65EF21B35}" type="pres">
      <dgm:prSet presAssocID="{F887912E-8F01-4911-B9F8-4B06F679C04A}" presName="hierChild4" presStyleCnt="0"/>
      <dgm:spPr/>
    </dgm:pt>
    <dgm:pt modelId="{7C315BA0-DF81-490B-A134-2F149BC04A1E}" type="pres">
      <dgm:prSet presAssocID="{BC1D9321-4497-4CD1-85CC-28C921A05310}" presName="Name37" presStyleLbl="parChTrans1D4" presStyleIdx="4" presStyleCnt="21"/>
      <dgm:spPr/>
      <dgm:t>
        <a:bodyPr/>
        <a:lstStyle/>
        <a:p>
          <a:endParaRPr lang="en-US"/>
        </a:p>
      </dgm:t>
    </dgm:pt>
    <dgm:pt modelId="{D97C59A1-F13D-4CBB-AF8E-2CE4FD6057CC}" type="pres">
      <dgm:prSet presAssocID="{28C5674E-4179-43D3-8566-E9ED45B31FE0}" presName="hierRoot2" presStyleCnt="0">
        <dgm:presLayoutVars>
          <dgm:hierBranch val="init"/>
        </dgm:presLayoutVars>
      </dgm:prSet>
      <dgm:spPr/>
    </dgm:pt>
    <dgm:pt modelId="{8622D487-4566-4C7D-974E-EF2569228010}" type="pres">
      <dgm:prSet presAssocID="{28C5674E-4179-43D3-8566-E9ED45B31FE0}" presName="rootComposite" presStyleCnt="0"/>
      <dgm:spPr/>
    </dgm:pt>
    <dgm:pt modelId="{F120587D-6541-4263-85FA-6119F7505AD1}" type="pres">
      <dgm:prSet presAssocID="{28C5674E-4179-43D3-8566-E9ED45B31FE0}" presName="rootText" presStyleLbl="node4" presStyleIdx="4" presStyleCnt="21" custScaleX="205896" custScaleY="90909" custLinFactNeighborX="-17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8442A-0650-4C94-A5C8-D6CA91B4C13C}" type="pres">
      <dgm:prSet presAssocID="{28C5674E-4179-43D3-8566-E9ED45B31FE0}" presName="rootConnector" presStyleLbl="node4" presStyleIdx="4" presStyleCnt="21"/>
      <dgm:spPr/>
      <dgm:t>
        <a:bodyPr/>
        <a:lstStyle/>
        <a:p>
          <a:endParaRPr lang="en-US"/>
        </a:p>
      </dgm:t>
    </dgm:pt>
    <dgm:pt modelId="{3BA2B702-4031-4A34-B699-6DB9624B6106}" type="pres">
      <dgm:prSet presAssocID="{28C5674E-4179-43D3-8566-E9ED45B31FE0}" presName="hierChild4" presStyleCnt="0"/>
      <dgm:spPr/>
    </dgm:pt>
    <dgm:pt modelId="{80347F07-F255-4302-937C-03A6E458340C}" type="pres">
      <dgm:prSet presAssocID="{BEE4D139-7B01-4EC8-A706-CE4C331B739F}" presName="Name37" presStyleLbl="parChTrans1D4" presStyleIdx="5" presStyleCnt="21"/>
      <dgm:spPr/>
      <dgm:t>
        <a:bodyPr/>
        <a:lstStyle/>
        <a:p>
          <a:endParaRPr lang="en-US"/>
        </a:p>
      </dgm:t>
    </dgm:pt>
    <dgm:pt modelId="{19E07B75-AE27-47FA-80B0-1EBEE2DA4831}" type="pres">
      <dgm:prSet presAssocID="{F21FD4EF-1455-44E8-B2E8-B331DE0CD034}" presName="hierRoot2" presStyleCnt="0">
        <dgm:presLayoutVars>
          <dgm:hierBranch val="init"/>
        </dgm:presLayoutVars>
      </dgm:prSet>
      <dgm:spPr/>
    </dgm:pt>
    <dgm:pt modelId="{7282FA95-D5D4-49E2-A197-81D1B553DE25}" type="pres">
      <dgm:prSet presAssocID="{F21FD4EF-1455-44E8-B2E8-B331DE0CD034}" presName="rootComposite" presStyleCnt="0"/>
      <dgm:spPr/>
    </dgm:pt>
    <dgm:pt modelId="{9C2000E0-2D1E-4913-AD9C-2E923DDBCC0E}" type="pres">
      <dgm:prSet presAssocID="{F21FD4EF-1455-44E8-B2E8-B331DE0CD034}" presName="rootText" presStyleLbl="node4" presStyleIdx="5" presStyleCnt="21" custScaleX="133100" custScaleY="90909" custLinFactNeighborX="-420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B04CE-ED99-4C25-8442-DC4952D38EFE}" type="pres">
      <dgm:prSet presAssocID="{F21FD4EF-1455-44E8-B2E8-B331DE0CD034}" presName="rootConnector" presStyleLbl="node4" presStyleIdx="5" presStyleCnt="21"/>
      <dgm:spPr/>
      <dgm:t>
        <a:bodyPr/>
        <a:lstStyle/>
        <a:p>
          <a:endParaRPr lang="en-US"/>
        </a:p>
      </dgm:t>
    </dgm:pt>
    <dgm:pt modelId="{78083C41-876B-428C-A82A-6B0957842B1E}" type="pres">
      <dgm:prSet presAssocID="{F21FD4EF-1455-44E8-B2E8-B331DE0CD034}" presName="hierChild4" presStyleCnt="0"/>
      <dgm:spPr/>
    </dgm:pt>
    <dgm:pt modelId="{F29A9349-4468-4193-AA34-A9DBF8D7FCA6}" type="pres">
      <dgm:prSet presAssocID="{43163678-CB98-458A-A7DD-D92E850EF5FE}" presName="Name37" presStyleLbl="parChTrans1D4" presStyleIdx="6" presStyleCnt="21"/>
      <dgm:spPr/>
      <dgm:t>
        <a:bodyPr/>
        <a:lstStyle/>
        <a:p>
          <a:endParaRPr lang="en-US"/>
        </a:p>
      </dgm:t>
    </dgm:pt>
    <dgm:pt modelId="{7C5E3A62-2A0B-4888-8378-933B53B1B125}" type="pres">
      <dgm:prSet presAssocID="{5F8B98F6-6AD9-4208-8A37-C83D04C06958}" presName="hierRoot2" presStyleCnt="0">
        <dgm:presLayoutVars>
          <dgm:hierBranch val="init"/>
        </dgm:presLayoutVars>
      </dgm:prSet>
      <dgm:spPr/>
    </dgm:pt>
    <dgm:pt modelId="{93FCE2F7-8D6B-4488-83BA-DFD73A341FDB}" type="pres">
      <dgm:prSet presAssocID="{5F8B98F6-6AD9-4208-8A37-C83D04C06958}" presName="rootComposite" presStyleCnt="0"/>
      <dgm:spPr/>
    </dgm:pt>
    <dgm:pt modelId="{57B0FFF1-31F6-4D24-85C9-8AE90FC89A57}" type="pres">
      <dgm:prSet presAssocID="{5F8B98F6-6AD9-4208-8A37-C83D04C06958}" presName="rootText" presStyleLbl="node4" presStyleIdx="6" presStyleCnt="21" custScaleX="133100" custScaleY="90909" custLinFactNeighborX="-40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581487-9531-44B8-BD2D-0914D9ABF0A5}" type="pres">
      <dgm:prSet presAssocID="{5F8B98F6-6AD9-4208-8A37-C83D04C06958}" presName="rootConnector" presStyleLbl="node4" presStyleIdx="6" presStyleCnt="21"/>
      <dgm:spPr/>
      <dgm:t>
        <a:bodyPr/>
        <a:lstStyle/>
        <a:p>
          <a:endParaRPr lang="en-US"/>
        </a:p>
      </dgm:t>
    </dgm:pt>
    <dgm:pt modelId="{8F6FAE71-95F0-4CC4-AE22-C62C94CCFDC2}" type="pres">
      <dgm:prSet presAssocID="{5F8B98F6-6AD9-4208-8A37-C83D04C06958}" presName="hierChild4" presStyleCnt="0"/>
      <dgm:spPr/>
    </dgm:pt>
    <dgm:pt modelId="{743A9A17-7EE9-43B3-AB12-C9F7BFF93E27}" type="pres">
      <dgm:prSet presAssocID="{5F8B98F6-6AD9-4208-8A37-C83D04C06958}" presName="hierChild5" presStyleCnt="0"/>
      <dgm:spPr/>
    </dgm:pt>
    <dgm:pt modelId="{37376B3C-8456-4FD5-B75A-B6CE8D873895}" type="pres">
      <dgm:prSet presAssocID="{F21FD4EF-1455-44E8-B2E8-B331DE0CD034}" presName="hierChild5" presStyleCnt="0"/>
      <dgm:spPr/>
    </dgm:pt>
    <dgm:pt modelId="{58A44669-EC10-4B6F-A96A-ADBAFB249F42}" type="pres">
      <dgm:prSet presAssocID="{F3B41F51-7CBA-4CC6-9AB3-3F7C9965BDB6}" presName="Name37" presStyleLbl="parChTrans1D4" presStyleIdx="7" presStyleCnt="21"/>
      <dgm:spPr/>
      <dgm:t>
        <a:bodyPr/>
        <a:lstStyle/>
        <a:p>
          <a:endParaRPr lang="en-US"/>
        </a:p>
      </dgm:t>
    </dgm:pt>
    <dgm:pt modelId="{32325340-E378-4E4D-B43A-0EC0ABBDEA4D}" type="pres">
      <dgm:prSet presAssocID="{A9D06643-221D-479D-A372-08D43A0BF53F}" presName="hierRoot2" presStyleCnt="0">
        <dgm:presLayoutVars>
          <dgm:hierBranch val="init"/>
        </dgm:presLayoutVars>
      </dgm:prSet>
      <dgm:spPr/>
    </dgm:pt>
    <dgm:pt modelId="{635B250D-2676-431E-90E3-A564A569F6E0}" type="pres">
      <dgm:prSet presAssocID="{A9D06643-221D-479D-A372-08D43A0BF53F}" presName="rootComposite" presStyleCnt="0"/>
      <dgm:spPr/>
    </dgm:pt>
    <dgm:pt modelId="{DF0A6757-C417-4557-8C94-DDF9A45FC060}" type="pres">
      <dgm:prSet presAssocID="{A9D06643-221D-479D-A372-08D43A0BF53F}" presName="rootText" presStyleLbl="node4" presStyleIdx="7" presStyleCnt="21" custScaleX="182329" custScaleY="90909" custLinFactNeighborX="4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F351B-898E-400B-90B0-37C093CB40ED}" type="pres">
      <dgm:prSet presAssocID="{A9D06643-221D-479D-A372-08D43A0BF53F}" presName="rootConnector" presStyleLbl="node4" presStyleIdx="7" presStyleCnt="21"/>
      <dgm:spPr/>
      <dgm:t>
        <a:bodyPr/>
        <a:lstStyle/>
        <a:p>
          <a:endParaRPr lang="en-US"/>
        </a:p>
      </dgm:t>
    </dgm:pt>
    <dgm:pt modelId="{36643F6A-0F59-4DD1-BBC1-9630B121B4B0}" type="pres">
      <dgm:prSet presAssocID="{A9D06643-221D-479D-A372-08D43A0BF53F}" presName="hierChild4" presStyleCnt="0"/>
      <dgm:spPr/>
    </dgm:pt>
    <dgm:pt modelId="{57E5409C-885B-4DE6-B699-79E12CEBB9E5}" type="pres">
      <dgm:prSet presAssocID="{43C30960-9FB5-4DB3-9998-7A5F2A42A3E8}" presName="Name37" presStyleLbl="parChTrans1D4" presStyleIdx="8" presStyleCnt="21"/>
      <dgm:spPr/>
      <dgm:t>
        <a:bodyPr/>
        <a:lstStyle/>
        <a:p>
          <a:endParaRPr lang="en-US"/>
        </a:p>
      </dgm:t>
    </dgm:pt>
    <dgm:pt modelId="{C7ABABE8-0DB3-44F0-AD66-8EE969FBDA21}" type="pres">
      <dgm:prSet presAssocID="{0C046310-5493-4151-B596-4619528E1714}" presName="hierRoot2" presStyleCnt="0">
        <dgm:presLayoutVars>
          <dgm:hierBranch val="init"/>
        </dgm:presLayoutVars>
      </dgm:prSet>
      <dgm:spPr/>
    </dgm:pt>
    <dgm:pt modelId="{85A290A8-A0FF-4D9F-A1A0-57B574D989A7}" type="pres">
      <dgm:prSet presAssocID="{0C046310-5493-4151-B596-4619528E1714}" presName="rootComposite" presStyleCnt="0"/>
      <dgm:spPr/>
    </dgm:pt>
    <dgm:pt modelId="{4724B2F7-37D2-4C3D-A02C-6AB183086645}" type="pres">
      <dgm:prSet presAssocID="{0C046310-5493-4151-B596-4619528E1714}" presName="rootText" presStyleLbl="node4" presStyleIdx="8" presStyleCnt="21" custScaleX="133100" custScaleY="126407" custLinFactNeighborX="-54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E09B9-5AEF-4F05-962F-1F27190625C8}" type="pres">
      <dgm:prSet presAssocID="{0C046310-5493-4151-B596-4619528E1714}" presName="rootConnector" presStyleLbl="node4" presStyleIdx="8" presStyleCnt="21"/>
      <dgm:spPr/>
      <dgm:t>
        <a:bodyPr/>
        <a:lstStyle/>
        <a:p>
          <a:endParaRPr lang="en-US"/>
        </a:p>
      </dgm:t>
    </dgm:pt>
    <dgm:pt modelId="{B3415DA0-69D5-42B6-87D7-85BD500C96EF}" type="pres">
      <dgm:prSet presAssocID="{0C046310-5493-4151-B596-4619528E1714}" presName="hierChild4" presStyleCnt="0"/>
      <dgm:spPr/>
    </dgm:pt>
    <dgm:pt modelId="{7A7B3174-9175-4FE1-B680-05815A6E30AC}" type="pres">
      <dgm:prSet presAssocID="{0C046310-5493-4151-B596-4619528E1714}" presName="hierChild5" presStyleCnt="0"/>
      <dgm:spPr/>
    </dgm:pt>
    <dgm:pt modelId="{1B46C0AB-D25E-44D3-A544-C53AD1CBA1A2}" type="pres">
      <dgm:prSet presAssocID="{A9D06643-221D-479D-A372-08D43A0BF53F}" presName="hierChild5" presStyleCnt="0"/>
      <dgm:spPr/>
    </dgm:pt>
    <dgm:pt modelId="{2A41A3FB-DC70-47C7-B194-79349BB33EF4}" type="pres">
      <dgm:prSet presAssocID="{28C5674E-4179-43D3-8566-E9ED45B31FE0}" presName="hierChild5" presStyleCnt="0"/>
      <dgm:spPr/>
    </dgm:pt>
    <dgm:pt modelId="{AC90E96C-DE5A-401A-BDE4-EE34DE385F54}" type="pres">
      <dgm:prSet presAssocID="{2DB85B24-7916-41B2-9C63-5CA2CEA37BB7}" presName="Name37" presStyleLbl="parChTrans1D4" presStyleIdx="9" presStyleCnt="21"/>
      <dgm:spPr/>
      <dgm:t>
        <a:bodyPr/>
        <a:lstStyle/>
        <a:p>
          <a:endParaRPr lang="en-US"/>
        </a:p>
      </dgm:t>
    </dgm:pt>
    <dgm:pt modelId="{9DFF99B7-57F4-448E-9F5B-2447CBD6CEC9}" type="pres">
      <dgm:prSet presAssocID="{480F610D-54BB-41AC-92F7-50DAD2731518}" presName="hierRoot2" presStyleCnt="0">
        <dgm:presLayoutVars>
          <dgm:hierBranch val="init"/>
        </dgm:presLayoutVars>
      </dgm:prSet>
      <dgm:spPr/>
    </dgm:pt>
    <dgm:pt modelId="{33875A6D-ECD1-4F4D-9C99-9DAF93D37F75}" type="pres">
      <dgm:prSet presAssocID="{480F610D-54BB-41AC-92F7-50DAD2731518}" presName="rootComposite" presStyleCnt="0"/>
      <dgm:spPr/>
    </dgm:pt>
    <dgm:pt modelId="{3C722A70-571D-4C78-B173-27714B973B26}" type="pres">
      <dgm:prSet presAssocID="{480F610D-54BB-41AC-92F7-50DAD2731518}" presName="rootText" presStyleLbl="node4" presStyleIdx="9" presStyleCnt="21" custScaleX="133100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49F8F3-A926-4193-876F-DDE0417A9350}" type="pres">
      <dgm:prSet presAssocID="{480F610D-54BB-41AC-92F7-50DAD2731518}" presName="rootConnector" presStyleLbl="node4" presStyleIdx="9" presStyleCnt="21"/>
      <dgm:spPr/>
      <dgm:t>
        <a:bodyPr/>
        <a:lstStyle/>
        <a:p>
          <a:endParaRPr lang="en-US"/>
        </a:p>
      </dgm:t>
    </dgm:pt>
    <dgm:pt modelId="{50F6524F-8C95-409F-88FF-816E650FD824}" type="pres">
      <dgm:prSet presAssocID="{480F610D-54BB-41AC-92F7-50DAD2731518}" presName="hierChild4" presStyleCnt="0"/>
      <dgm:spPr/>
    </dgm:pt>
    <dgm:pt modelId="{F313E11B-00EF-4074-96C0-6F98EF519F77}" type="pres">
      <dgm:prSet presAssocID="{91DDD99D-CB29-4EB0-AEB7-82D72A2439BF}" presName="Name37" presStyleLbl="parChTrans1D4" presStyleIdx="10" presStyleCnt="21"/>
      <dgm:spPr/>
      <dgm:t>
        <a:bodyPr/>
        <a:lstStyle/>
        <a:p>
          <a:endParaRPr lang="en-US"/>
        </a:p>
      </dgm:t>
    </dgm:pt>
    <dgm:pt modelId="{FE949938-04DD-4C8D-AD62-4EA4587FCB8B}" type="pres">
      <dgm:prSet presAssocID="{BF239434-4493-4101-BFBC-35DCDE8AD210}" presName="hierRoot2" presStyleCnt="0">
        <dgm:presLayoutVars>
          <dgm:hierBranch val="init"/>
        </dgm:presLayoutVars>
      </dgm:prSet>
      <dgm:spPr/>
    </dgm:pt>
    <dgm:pt modelId="{ADFEBF40-9636-4F65-9188-F8215A54A723}" type="pres">
      <dgm:prSet presAssocID="{BF239434-4493-4101-BFBC-35DCDE8AD210}" presName="rootComposite" presStyleCnt="0"/>
      <dgm:spPr/>
    </dgm:pt>
    <dgm:pt modelId="{2838E969-B379-46B1-847A-59B6A65F68E9}" type="pres">
      <dgm:prSet presAssocID="{BF239434-4493-4101-BFBC-35DCDE8AD210}" presName="rootText" presStyleLbl="node4" presStyleIdx="10" presStyleCnt="21" custScaleX="164522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471D00-72C9-4BEE-BE58-0DFECE292C77}" type="pres">
      <dgm:prSet presAssocID="{BF239434-4493-4101-BFBC-35DCDE8AD210}" presName="rootConnector" presStyleLbl="node4" presStyleIdx="10" presStyleCnt="21"/>
      <dgm:spPr/>
      <dgm:t>
        <a:bodyPr/>
        <a:lstStyle/>
        <a:p>
          <a:endParaRPr lang="en-US"/>
        </a:p>
      </dgm:t>
    </dgm:pt>
    <dgm:pt modelId="{9AAD1C2A-4D21-4859-B66E-8D10DD37064F}" type="pres">
      <dgm:prSet presAssocID="{BF239434-4493-4101-BFBC-35DCDE8AD210}" presName="hierChild4" presStyleCnt="0"/>
      <dgm:spPr/>
    </dgm:pt>
    <dgm:pt modelId="{38686092-53B4-4331-98B0-9AC9716B6B36}" type="pres">
      <dgm:prSet presAssocID="{48BED4E3-CB2F-447B-8A03-DD474DEBE49D}" presName="Name37" presStyleLbl="parChTrans1D4" presStyleIdx="11" presStyleCnt="21"/>
      <dgm:spPr/>
      <dgm:t>
        <a:bodyPr/>
        <a:lstStyle/>
        <a:p>
          <a:endParaRPr lang="en-US"/>
        </a:p>
      </dgm:t>
    </dgm:pt>
    <dgm:pt modelId="{454EC0A2-1AD0-41F6-B714-BC90A31C3A09}" type="pres">
      <dgm:prSet presAssocID="{F6F2FA72-A00E-4D5A-8773-26EE50B1BFF2}" presName="hierRoot2" presStyleCnt="0">
        <dgm:presLayoutVars>
          <dgm:hierBranch val="init"/>
        </dgm:presLayoutVars>
      </dgm:prSet>
      <dgm:spPr/>
    </dgm:pt>
    <dgm:pt modelId="{8F069B0C-002F-4DC2-9FB2-232D6541CAA0}" type="pres">
      <dgm:prSet presAssocID="{F6F2FA72-A00E-4D5A-8773-26EE50B1BFF2}" presName="rootComposite" presStyleCnt="0"/>
      <dgm:spPr/>
    </dgm:pt>
    <dgm:pt modelId="{DF6A8BF3-E0F5-4886-A934-2D795521C728}" type="pres">
      <dgm:prSet presAssocID="{F6F2FA72-A00E-4D5A-8773-26EE50B1BFF2}" presName="rootText" presStyleLbl="node4" presStyleIdx="11" presStyleCnt="21" custScaleX="17654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0EE799-E2FB-49B5-95CC-4FBE386DDABF}" type="pres">
      <dgm:prSet presAssocID="{F6F2FA72-A00E-4D5A-8773-26EE50B1BFF2}" presName="rootConnector" presStyleLbl="node4" presStyleIdx="11" presStyleCnt="21"/>
      <dgm:spPr/>
      <dgm:t>
        <a:bodyPr/>
        <a:lstStyle/>
        <a:p>
          <a:endParaRPr lang="en-US"/>
        </a:p>
      </dgm:t>
    </dgm:pt>
    <dgm:pt modelId="{CC2256B9-0F1A-4A3C-85E5-27F5F26E80CE}" type="pres">
      <dgm:prSet presAssocID="{F6F2FA72-A00E-4D5A-8773-26EE50B1BFF2}" presName="hierChild4" presStyleCnt="0"/>
      <dgm:spPr/>
    </dgm:pt>
    <dgm:pt modelId="{73FE099E-80B7-48CA-B15A-E7B225833A11}" type="pres">
      <dgm:prSet presAssocID="{0296DFCE-A141-4B6F-959D-88D095237DBF}" presName="Name37" presStyleLbl="parChTrans1D4" presStyleIdx="12" presStyleCnt="21"/>
      <dgm:spPr/>
      <dgm:t>
        <a:bodyPr/>
        <a:lstStyle/>
        <a:p>
          <a:endParaRPr lang="en-US"/>
        </a:p>
      </dgm:t>
    </dgm:pt>
    <dgm:pt modelId="{D7754427-442B-437A-9956-B3C2336E62C8}" type="pres">
      <dgm:prSet presAssocID="{F369B72C-504D-42D8-8920-A6EADC27EDB6}" presName="hierRoot2" presStyleCnt="0">
        <dgm:presLayoutVars>
          <dgm:hierBranch val="init"/>
        </dgm:presLayoutVars>
      </dgm:prSet>
      <dgm:spPr/>
    </dgm:pt>
    <dgm:pt modelId="{51A32E1C-583A-4E8F-9B3F-A8873A51EBC4}" type="pres">
      <dgm:prSet presAssocID="{F369B72C-504D-42D8-8920-A6EADC27EDB6}" presName="rootComposite" presStyleCnt="0"/>
      <dgm:spPr/>
    </dgm:pt>
    <dgm:pt modelId="{9F659BBA-0FD6-4BEE-A958-B0F8DFAF2313}" type="pres">
      <dgm:prSet presAssocID="{F369B72C-504D-42D8-8920-A6EADC27EDB6}" presName="rootText" presStyleLbl="node4" presStyleIdx="12" presStyleCnt="21" custScaleX="33035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2C9D94-2AA9-43D6-9C17-4DF9FBEF3919}" type="pres">
      <dgm:prSet presAssocID="{F369B72C-504D-42D8-8920-A6EADC27EDB6}" presName="rootConnector" presStyleLbl="node4" presStyleIdx="12" presStyleCnt="21"/>
      <dgm:spPr/>
      <dgm:t>
        <a:bodyPr/>
        <a:lstStyle/>
        <a:p>
          <a:endParaRPr lang="en-US"/>
        </a:p>
      </dgm:t>
    </dgm:pt>
    <dgm:pt modelId="{481246E3-4BC1-48E2-8F13-66EAB8A372D3}" type="pres">
      <dgm:prSet presAssocID="{F369B72C-504D-42D8-8920-A6EADC27EDB6}" presName="hierChild4" presStyleCnt="0"/>
      <dgm:spPr/>
    </dgm:pt>
    <dgm:pt modelId="{B676374A-E6BB-4879-85F3-7DF1FA52F187}" type="pres">
      <dgm:prSet presAssocID="{F369B72C-504D-42D8-8920-A6EADC27EDB6}" presName="hierChild5" presStyleCnt="0"/>
      <dgm:spPr/>
    </dgm:pt>
    <dgm:pt modelId="{4CCA74B9-12BF-44A6-BDA1-4CC49846BB78}" type="pres">
      <dgm:prSet presAssocID="{F6F2FA72-A00E-4D5A-8773-26EE50B1BFF2}" presName="hierChild5" presStyleCnt="0"/>
      <dgm:spPr/>
    </dgm:pt>
    <dgm:pt modelId="{ABEAF633-5791-4FD4-B8E4-5D8F06494085}" type="pres">
      <dgm:prSet presAssocID="{BF239434-4493-4101-BFBC-35DCDE8AD210}" presName="hierChild5" presStyleCnt="0"/>
      <dgm:spPr/>
    </dgm:pt>
    <dgm:pt modelId="{74058984-48D5-4E4F-A900-B5A96847367D}" type="pres">
      <dgm:prSet presAssocID="{480F610D-54BB-41AC-92F7-50DAD2731518}" presName="hierChild5" presStyleCnt="0"/>
      <dgm:spPr/>
    </dgm:pt>
    <dgm:pt modelId="{76C0A0C3-4905-4979-B2A1-82EDF8DF3CCA}" type="pres">
      <dgm:prSet presAssocID="{F887912E-8F01-4911-B9F8-4B06F679C04A}" presName="hierChild5" presStyleCnt="0"/>
      <dgm:spPr/>
    </dgm:pt>
    <dgm:pt modelId="{0F4D1AD7-26D5-446D-A1DE-1D1EC559F385}" type="pres">
      <dgm:prSet presAssocID="{399A2941-FF12-4B97-92D5-3AA419E2F558}" presName="hierChild5" presStyleCnt="0"/>
      <dgm:spPr/>
    </dgm:pt>
    <dgm:pt modelId="{2E9EEB71-603C-4CB1-8AED-1B9CB1148554}" type="pres">
      <dgm:prSet presAssocID="{AFEF5F1A-23F9-417C-B4FB-F17C4FF3D418}" presName="hierChild5" presStyleCnt="0"/>
      <dgm:spPr/>
    </dgm:pt>
    <dgm:pt modelId="{E284E08E-D8C7-407A-81E1-79EA8A8A942D}" type="pres">
      <dgm:prSet presAssocID="{34C149EF-7FC0-4D85-A3E1-E17E2F88A8AB}" presName="Name37" presStyleLbl="parChTrans1D4" presStyleIdx="13" presStyleCnt="21"/>
      <dgm:spPr/>
      <dgm:t>
        <a:bodyPr/>
        <a:lstStyle/>
        <a:p>
          <a:endParaRPr lang="en-US"/>
        </a:p>
      </dgm:t>
    </dgm:pt>
    <dgm:pt modelId="{F4F5FE6F-10C9-4FE9-B09B-7B6D6DBBBEB8}" type="pres">
      <dgm:prSet presAssocID="{D238A1C6-590F-4171-A4EF-251112746383}" presName="hierRoot2" presStyleCnt="0">
        <dgm:presLayoutVars>
          <dgm:hierBranch val="init"/>
        </dgm:presLayoutVars>
      </dgm:prSet>
      <dgm:spPr/>
    </dgm:pt>
    <dgm:pt modelId="{0D0BEC0C-12D4-4FB3-84CE-E57BED0650C6}" type="pres">
      <dgm:prSet presAssocID="{D238A1C6-590F-4171-A4EF-251112746383}" presName="rootComposite" presStyleCnt="0"/>
      <dgm:spPr/>
    </dgm:pt>
    <dgm:pt modelId="{7FD1D682-7907-48D8-8776-E46004D2394C}" type="pres">
      <dgm:prSet presAssocID="{D238A1C6-590F-4171-A4EF-251112746383}" presName="rootText" presStyleLbl="node4" presStyleIdx="13" presStyleCnt="21" custScaleX="19009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32B682-E8AF-42AE-8743-0D19116D290A}" type="pres">
      <dgm:prSet presAssocID="{D238A1C6-590F-4171-A4EF-251112746383}" presName="rootConnector" presStyleLbl="node4" presStyleIdx="13" presStyleCnt="21"/>
      <dgm:spPr/>
      <dgm:t>
        <a:bodyPr/>
        <a:lstStyle/>
        <a:p>
          <a:endParaRPr lang="en-US"/>
        </a:p>
      </dgm:t>
    </dgm:pt>
    <dgm:pt modelId="{C6910D84-5FCB-40B2-8894-87DE669EDD64}" type="pres">
      <dgm:prSet presAssocID="{D238A1C6-590F-4171-A4EF-251112746383}" presName="hierChild4" presStyleCnt="0"/>
      <dgm:spPr/>
    </dgm:pt>
    <dgm:pt modelId="{50DE3E32-848C-4BA9-B170-4154ED4D6CEB}" type="pres">
      <dgm:prSet presAssocID="{0B1E1F3E-9773-4D3B-8470-128B09FAAEB2}" presName="Name37" presStyleLbl="parChTrans1D4" presStyleIdx="14" presStyleCnt="21"/>
      <dgm:spPr/>
      <dgm:t>
        <a:bodyPr/>
        <a:lstStyle/>
        <a:p>
          <a:endParaRPr lang="en-US"/>
        </a:p>
      </dgm:t>
    </dgm:pt>
    <dgm:pt modelId="{C6FA4425-4BC3-4AB6-A538-9D15AD6AFA16}" type="pres">
      <dgm:prSet presAssocID="{4291968D-3F77-4303-8F9A-32CF60D11820}" presName="hierRoot2" presStyleCnt="0">
        <dgm:presLayoutVars>
          <dgm:hierBranch val="init"/>
        </dgm:presLayoutVars>
      </dgm:prSet>
      <dgm:spPr/>
    </dgm:pt>
    <dgm:pt modelId="{AF1DFBF8-D2DA-45B6-8253-A71947441D57}" type="pres">
      <dgm:prSet presAssocID="{4291968D-3F77-4303-8F9A-32CF60D11820}" presName="rootComposite" presStyleCnt="0"/>
      <dgm:spPr/>
    </dgm:pt>
    <dgm:pt modelId="{0B36946E-CBB1-4365-9A75-AD11F2738B11}" type="pres">
      <dgm:prSet presAssocID="{4291968D-3F77-4303-8F9A-32CF60D11820}" presName="rootText" presStyleLbl="node4" presStyleIdx="14" presStyleCnt="21" custScaleX="187727" custScaleY="90909" custLinFactNeighborX="-53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F5096D-C033-4BF1-8A6F-81E878EC1FD3}" type="pres">
      <dgm:prSet presAssocID="{4291968D-3F77-4303-8F9A-32CF60D11820}" presName="rootConnector" presStyleLbl="node4" presStyleIdx="14" presStyleCnt="21"/>
      <dgm:spPr/>
      <dgm:t>
        <a:bodyPr/>
        <a:lstStyle/>
        <a:p>
          <a:endParaRPr lang="en-US"/>
        </a:p>
      </dgm:t>
    </dgm:pt>
    <dgm:pt modelId="{0C5FDD56-671A-4B51-A991-6000C4E3D9AC}" type="pres">
      <dgm:prSet presAssocID="{4291968D-3F77-4303-8F9A-32CF60D11820}" presName="hierChild4" presStyleCnt="0"/>
      <dgm:spPr/>
    </dgm:pt>
    <dgm:pt modelId="{484D7D86-1717-4CC7-A4F3-8BF01A3D5B61}" type="pres">
      <dgm:prSet presAssocID="{192D1345-184B-4584-A77B-1DD4778AB33F}" presName="Name37" presStyleLbl="parChTrans1D4" presStyleIdx="15" presStyleCnt="21"/>
      <dgm:spPr/>
      <dgm:t>
        <a:bodyPr/>
        <a:lstStyle/>
        <a:p>
          <a:endParaRPr lang="en-US"/>
        </a:p>
      </dgm:t>
    </dgm:pt>
    <dgm:pt modelId="{332D962D-C881-4A31-8908-FA5C1C0FEFDB}" type="pres">
      <dgm:prSet presAssocID="{42AFFE7D-EB03-41B7-901F-21AE989BBD69}" presName="hierRoot2" presStyleCnt="0">
        <dgm:presLayoutVars>
          <dgm:hierBranch val="init"/>
        </dgm:presLayoutVars>
      </dgm:prSet>
      <dgm:spPr/>
    </dgm:pt>
    <dgm:pt modelId="{64186D24-1AE3-4E16-B958-9E87A4D35E66}" type="pres">
      <dgm:prSet presAssocID="{42AFFE7D-EB03-41B7-901F-21AE989BBD69}" presName="rootComposite" presStyleCnt="0"/>
      <dgm:spPr/>
    </dgm:pt>
    <dgm:pt modelId="{DD94C2E7-3EE3-4571-A2D5-2018017BC164}" type="pres">
      <dgm:prSet presAssocID="{42AFFE7D-EB03-41B7-901F-21AE989BBD69}" presName="rootText" presStyleLbl="node4" presStyleIdx="15" presStyleCnt="21" custScaleX="225528" custScaleY="90909" custLinFactNeighborX="-62821" custLinFactNeighborY="-3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08537F-1D3C-4295-9659-50DACA2099E1}" type="pres">
      <dgm:prSet presAssocID="{42AFFE7D-EB03-41B7-901F-21AE989BBD69}" presName="rootConnector" presStyleLbl="node4" presStyleIdx="15" presStyleCnt="21"/>
      <dgm:spPr/>
      <dgm:t>
        <a:bodyPr/>
        <a:lstStyle/>
        <a:p>
          <a:endParaRPr lang="en-US"/>
        </a:p>
      </dgm:t>
    </dgm:pt>
    <dgm:pt modelId="{8B534A5F-A6D4-4483-88C9-0908BDF3C99D}" type="pres">
      <dgm:prSet presAssocID="{42AFFE7D-EB03-41B7-901F-21AE989BBD69}" presName="hierChild4" presStyleCnt="0"/>
      <dgm:spPr/>
    </dgm:pt>
    <dgm:pt modelId="{6C33837E-145B-4186-87F4-207A13D90480}" type="pres">
      <dgm:prSet presAssocID="{42AFFE7D-EB03-41B7-901F-21AE989BBD69}" presName="hierChild5" presStyleCnt="0"/>
      <dgm:spPr/>
    </dgm:pt>
    <dgm:pt modelId="{F90C1008-5693-4104-9EB4-53D499C59C1E}" type="pres">
      <dgm:prSet presAssocID="{4291968D-3F77-4303-8F9A-32CF60D11820}" presName="hierChild5" presStyleCnt="0"/>
      <dgm:spPr/>
    </dgm:pt>
    <dgm:pt modelId="{39DBF495-A52F-4518-B7A5-EE000FFCC46E}" type="pres">
      <dgm:prSet presAssocID="{91CB4796-8176-4740-AD12-9E70258DEBF1}" presName="Name37" presStyleLbl="parChTrans1D4" presStyleIdx="16" presStyleCnt="21"/>
      <dgm:spPr/>
      <dgm:t>
        <a:bodyPr/>
        <a:lstStyle/>
        <a:p>
          <a:endParaRPr lang="en-US"/>
        </a:p>
      </dgm:t>
    </dgm:pt>
    <dgm:pt modelId="{DD7A8D4E-A804-4A0B-8FFE-995373D14417}" type="pres">
      <dgm:prSet presAssocID="{CA0030BF-5035-4595-9920-055A503045A8}" presName="hierRoot2" presStyleCnt="0">
        <dgm:presLayoutVars>
          <dgm:hierBranch val="init"/>
        </dgm:presLayoutVars>
      </dgm:prSet>
      <dgm:spPr/>
    </dgm:pt>
    <dgm:pt modelId="{38A401A1-C40C-4192-874C-16ECD42CFD84}" type="pres">
      <dgm:prSet presAssocID="{CA0030BF-5035-4595-9920-055A503045A8}" presName="rootComposite" presStyleCnt="0"/>
      <dgm:spPr/>
    </dgm:pt>
    <dgm:pt modelId="{9953EB78-EDF8-48B1-9E60-EA73FBC18223}" type="pres">
      <dgm:prSet presAssocID="{CA0030BF-5035-4595-9920-055A503045A8}" presName="rootText" presStyleLbl="node4" presStyleIdx="16" presStyleCnt="21" custScaleX="22363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69AC0-E575-4535-B028-A7386420CCA5}" type="pres">
      <dgm:prSet presAssocID="{CA0030BF-5035-4595-9920-055A503045A8}" presName="rootConnector" presStyleLbl="node4" presStyleIdx="16" presStyleCnt="21"/>
      <dgm:spPr/>
      <dgm:t>
        <a:bodyPr/>
        <a:lstStyle/>
        <a:p>
          <a:endParaRPr lang="en-US"/>
        </a:p>
      </dgm:t>
    </dgm:pt>
    <dgm:pt modelId="{986A0EFF-D6FE-4A2C-843F-E8749B220C72}" type="pres">
      <dgm:prSet presAssocID="{CA0030BF-5035-4595-9920-055A503045A8}" presName="hierChild4" presStyleCnt="0"/>
      <dgm:spPr/>
    </dgm:pt>
    <dgm:pt modelId="{2B9F66F2-CA03-4783-AC23-F0C5F71988A8}" type="pres">
      <dgm:prSet presAssocID="{71C0BFD5-68B4-43F2-A488-5595CA55E678}" presName="Name37" presStyleLbl="parChTrans1D4" presStyleIdx="17" presStyleCnt="21"/>
      <dgm:spPr/>
      <dgm:t>
        <a:bodyPr/>
        <a:lstStyle/>
        <a:p>
          <a:endParaRPr lang="en-US"/>
        </a:p>
      </dgm:t>
    </dgm:pt>
    <dgm:pt modelId="{7E1208B3-235C-4729-A0FC-5F5B219A0F6D}" type="pres">
      <dgm:prSet presAssocID="{5A0D72A9-0565-40AE-87E2-3108BC506107}" presName="hierRoot2" presStyleCnt="0">
        <dgm:presLayoutVars>
          <dgm:hierBranch val="init"/>
        </dgm:presLayoutVars>
      </dgm:prSet>
      <dgm:spPr/>
    </dgm:pt>
    <dgm:pt modelId="{C28F0760-3180-49A0-88C7-325DBED2A555}" type="pres">
      <dgm:prSet presAssocID="{5A0D72A9-0565-40AE-87E2-3108BC506107}" presName="rootComposite" presStyleCnt="0"/>
      <dgm:spPr/>
    </dgm:pt>
    <dgm:pt modelId="{EA64E857-2F5E-4F88-B43B-1C2C316F27CD}" type="pres">
      <dgm:prSet presAssocID="{5A0D72A9-0565-40AE-87E2-3108BC506107}" presName="rootText" presStyleLbl="node4" presStyleIdx="17" presStyleCnt="21" custScaleX="227895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AB04A4-1F4B-4526-B91C-E29B50DCEA88}" type="pres">
      <dgm:prSet presAssocID="{5A0D72A9-0565-40AE-87E2-3108BC506107}" presName="rootConnector" presStyleLbl="node4" presStyleIdx="17" presStyleCnt="21"/>
      <dgm:spPr/>
      <dgm:t>
        <a:bodyPr/>
        <a:lstStyle/>
        <a:p>
          <a:endParaRPr lang="en-US"/>
        </a:p>
      </dgm:t>
    </dgm:pt>
    <dgm:pt modelId="{EDCEAE07-D776-4D5F-9644-8D8681B225EA}" type="pres">
      <dgm:prSet presAssocID="{5A0D72A9-0565-40AE-87E2-3108BC506107}" presName="hierChild4" presStyleCnt="0"/>
      <dgm:spPr/>
    </dgm:pt>
    <dgm:pt modelId="{BA089744-6A93-4659-9995-F47B2D07D131}" type="pres">
      <dgm:prSet presAssocID="{5A0D72A9-0565-40AE-87E2-3108BC506107}" presName="hierChild5" presStyleCnt="0"/>
      <dgm:spPr/>
    </dgm:pt>
    <dgm:pt modelId="{5DA7D0DF-AB85-4D73-B4A8-FEFCC4A4C3FF}" type="pres">
      <dgm:prSet presAssocID="{CA0030BF-5035-4595-9920-055A503045A8}" presName="hierChild5" presStyleCnt="0"/>
      <dgm:spPr/>
    </dgm:pt>
    <dgm:pt modelId="{56A87D7B-AE52-4C23-AB20-78722B18AFAD}" type="pres">
      <dgm:prSet presAssocID="{D238A1C6-590F-4171-A4EF-251112746383}" presName="hierChild5" presStyleCnt="0"/>
      <dgm:spPr/>
    </dgm:pt>
    <dgm:pt modelId="{B5B45645-CBA3-4B98-8142-0CBFA28D5BA0}" type="pres">
      <dgm:prSet presAssocID="{9E6AC1FA-017B-4856-874C-3B611B83D530}" presName="Name37" presStyleLbl="parChTrans1D4" presStyleIdx="18" presStyleCnt="21"/>
      <dgm:spPr/>
      <dgm:t>
        <a:bodyPr/>
        <a:lstStyle/>
        <a:p>
          <a:endParaRPr lang="en-US"/>
        </a:p>
      </dgm:t>
    </dgm:pt>
    <dgm:pt modelId="{FBDFD51B-2862-4C58-AC7E-84CD239908B6}" type="pres">
      <dgm:prSet presAssocID="{889ACC82-61B9-4D45-B31E-12C01379B432}" presName="hierRoot2" presStyleCnt="0">
        <dgm:presLayoutVars>
          <dgm:hierBranch val="init"/>
        </dgm:presLayoutVars>
      </dgm:prSet>
      <dgm:spPr/>
    </dgm:pt>
    <dgm:pt modelId="{E6B9555F-FD8E-4D28-9529-7034ED46D0E4}" type="pres">
      <dgm:prSet presAssocID="{889ACC82-61B9-4D45-B31E-12C01379B432}" presName="rootComposite" presStyleCnt="0"/>
      <dgm:spPr/>
    </dgm:pt>
    <dgm:pt modelId="{3DC8A353-B691-4EAA-9561-61F008951DB7}" type="pres">
      <dgm:prSet presAssocID="{889ACC82-61B9-4D45-B31E-12C01379B432}" presName="rootText" presStyleLbl="node4" presStyleIdx="18" presStyleCnt="21" custScaleX="171064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64D657-EFBB-4513-BC6C-B93C65B592F6}" type="pres">
      <dgm:prSet presAssocID="{889ACC82-61B9-4D45-B31E-12C01379B432}" presName="rootConnector" presStyleLbl="node4" presStyleIdx="18" presStyleCnt="21"/>
      <dgm:spPr/>
      <dgm:t>
        <a:bodyPr/>
        <a:lstStyle/>
        <a:p>
          <a:endParaRPr lang="en-US"/>
        </a:p>
      </dgm:t>
    </dgm:pt>
    <dgm:pt modelId="{0214328E-1B17-4AB0-A4F4-80358BFC5FD8}" type="pres">
      <dgm:prSet presAssocID="{889ACC82-61B9-4D45-B31E-12C01379B432}" presName="hierChild4" presStyleCnt="0"/>
      <dgm:spPr/>
    </dgm:pt>
    <dgm:pt modelId="{F0FA9ED6-E3BA-427B-9336-EE5339B6126B}" type="pres">
      <dgm:prSet presAssocID="{F1F7E5A9-6D0A-41FE-BFF2-CDC4237DFC99}" presName="Name37" presStyleLbl="parChTrans1D4" presStyleIdx="19" presStyleCnt="21"/>
      <dgm:spPr/>
      <dgm:t>
        <a:bodyPr/>
        <a:lstStyle/>
        <a:p>
          <a:endParaRPr lang="en-US"/>
        </a:p>
      </dgm:t>
    </dgm:pt>
    <dgm:pt modelId="{F18C0B9B-AE62-4CA1-B431-987E6ECCF5F8}" type="pres">
      <dgm:prSet presAssocID="{FDED51F5-7F0E-4957-A581-E04883E58EB6}" presName="hierRoot2" presStyleCnt="0">
        <dgm:presLayoutVars>
          <dgm:hierBranch val="init"/>
        </dgm:presLayoutVars>
      </dgm:prSet>
      <dgm:spPr/>
    </dgm:pt>
    <dgm:pt modelId="{E4D77D57-6ECE-48FC-9EBE-D3E6E9369B7D}" type="pres">
      <dgm:prSet presAssocID="{FDED51F5-7F0E-4957-A581-E04883E58EB6}" presName="rootComposite" presStyleCnt="0"/>
      <dgm:spPr/>
    </dgm:pt>
    <dgm:pt modelId="{7C136B20-FAFB-4232-8287-7C55A079261C}" type="pres">
      <dgm:prSet presAssocID="{FDED51F5-7F0E-4957-A581-E04883E58EB6}" presName="rootText" presStyleLbl="node4" presStyleIdx="19" presStyleCnt="21" custScaleX="198702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69616-BE25-4E2D-B055-7AB8833782A7}" type="pres">
      <dgm:prSet presAssocID="{FDED51F5-7F0E-4957-A581-E04883E58EB6}" presName="rootConnector" presStyleLbl="node4" presStyleIdx="19" presStyleCnt="21"/>
      <dgm:spPr/>
      <dgm:t>
        <a:bodyPr/>
        <a:lstStyle/>
        <a:p>
          <a:endParaRPr lang="en-US"/>
        </a:p>
      </dgm:t>
    </dgm:pt>
    <dgm:pt modelId="{882E7350-B3ED-4420-813B-39953C138C2A}" type="pres">
      <dgm:prSet presAssocID="{FDED51F5-7F0E-4957-A581-E04883E58EB6}" presName="hierChild4" presStyleCnt="0"/>
      <dgm:spPr/>
    </dgm:pt>
    <dgm:pt modelId="{072E3622-2F70-4B9E-942F-12215A65BA3A}" type="pres">
      <dgm:prSet presAssocID="{11FDBEAB-611A-4A71-A5CA-C8DA9A54FAFB}" presName="Name37" presStyleLbl="parChTrans1D4" presStyleIdx="20" presStyleCnt="21"/>
      <dgm:spPr/>
      <dgm:t>
        <a:bodyPr/>
        <a:lstStyle/>
        <a:p>
          <a:endParaRPr lang="en-US"/>
        </a:p>
      </dgm:t>
    </dgm:pt>
    <dgm:pt modelId="{EC520CD5-1561-415A-9481-BCAAE8944516}" type="pres">
      <dgm:prSet presAssocID="{574F9EB8-1CFB-4EEF-8213-E58AF9943D16}" presName="hierRoot2" presStyleCnt="0">
        <dgm:presLayoutVars>
          <dgm:hierBranch val="init"/>
        </dgm:presLayoutVars>
      </dgm:prSet>
      <dgm:spPr/>
    </dgm:pt>
    <dgm:pt modelId="{BF6D498E-4500-4AF5-9ED0-EC3B082D659D}" type="pres">
      <dgm:prSet presAssocID="{574F9EB8-1CFB-4EEF-8213-E58AF9943D16}" presName="rootComposite" presStyleCnt="0"/>
      <dgm:spPr/>
    </dgm:pt>
    <dgm:pt modelId="{DA515C50-0A0D-4394-8B15-5C6CB8F74F43}" type="pres">
      <dgm:prSet presAssocID="{574F9EB8-1CFB-4EEF-8213-E58AF9943D16}" presName="rootText" presStyleLbl="node4" presStyleIdx="20" presStyleCnt="21" custScaleX="217580" custScaleY="90909" custLinFactNeighborX="25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44B7CA-2401-460D-8C0E-D6F80AD30DB2}" type="pres">
      <dgm:prSet presAssocID="{574F9EB8-1CFB-4EEF-8213-E58AF9943D16}" presName="rootConnector" presStyleLbl="node4" presStyleIdx="20" presStyleCnt="21"/>
      <dgm:spPr/>
      <dgm:t>
        <a:bodyPr/>
        <a:lstStyle/>
        <a:p>
          <a:endParaRPr lang="en-US"/>
        </a:p>
      </dgm:t>
    </dgm:pt>
    <dgm:pt modelId="{01F12E89-27CF-4C16-B5D9-799FE7E3BD6A}" type="pres">
      <dgm:prSet presAssocID="{574F9EB8-1CFB-4EEF-8213-E58AF9943D16}" presName="hierChild4" presStyleCnt="0"/>
      <dgm:spPr/>
    </dgm:pt>
    <dgm:pt modelId="{7705C346-FD72-4D74-8DD6-5907039AA065}" type="pres">
      <dgm:prSet presAssocID="{574F9EB8-1CFB-4EEF-8213-E58AF9943D16}" presName="hierChild5" presStyleCnt="0"/>
      <dgm:spPr/>
    </dgm:pt>
    <dgm:pt modelId="{B843A05D-31F1-4D36-B4E2-ED142A3DA275}" type="pres">
      <dgm:prSet presAssocID="{FDED51F5-7F0E-4957-A581-E04883E58EB6}" presName="hierChild5" presStyleCnt="0"/>
      <dgm:spPr/>
    </dgm:pt>
    <dgm:pt modelId="{53D7CD82-B139-46C9-BA25-0764312648CC}" type="pres">
      <dgm:prSet presAssocID="{889ACC82-61B9-4D45-B31E-12C01379B432}" presName="hierChild5" presStyleCnt="0"/>
      <dgm:spPr/>
    </dgm:pt>
    <dgm:pt modelId="{EC10C2FD-4363-48A7-AF36-C005C3261A46}" type="pres">
      <dgm:prSet presAssocID="{43B97BFB-8B9C-490A-A961-BF2F9E9D4799}" presName="hierChild5" presStyleCnt="0"/>
      <dgm:spPr/>
    </dgm:pt>
    <dgm:pt modelId="{B903A8BF-C3AE-436D-954C-32DCAFE12B73}" type="pres">
      <dgm:prSet presAssocID="{149F6692-0E09-4704-85FE-59D8A7B7A081}" presName="hierChild5" presStyleCnt="0"/>
      <dgm:spPr/>
    </dgm:pt>
    <dgm:pt modelId="{AF02DF76-7C1A-4CA0-A8BB-DE139C73AE24}" type="pres">
      <dgm:prSet presAssocID="{39EA51CD-6846-49FB-A927-6BF287F2C6A3}" presName="hierChild5" presStyleCnt="0"/>
      <dgm:spPr/>
    </dgm:pt>
    <dgm:pt modelId="{4E2D6965-D56C-4025-B2FA-A98280B87AF6}" type="pres">
      <dgm:prSet presAssocID="{85569658-7CA1-4361-B8EC-280FD3AFC515}" presName="hierChild3" presStyleCnt="0"/>
      <dgm:spPr/>
    </dgm:pt>
    <dgm:pt modelId="{32B0D2FD-9027-45F7-A003-31F1B4662816}" type="pres">
      <dgm:prSet presAssocID="{765C2927-708D-414C-B16D-039C49F2E432}" presName="hierRoot1" presStyleCnt="0">
        <dgm:presLayoutVars>
          <dgm:hierBranch val="init"/>
        </dgm:presLayoutVars>
      </dgm:prSet>
      <dgm:spPr/>
    </dgm:pt>
    <dgm:pt modelId="{E4C2D822-F0F0-45BC-AA67-2F5DDEDAF770}" type="pres">
      <dgm:prSet presAssocID="{765C2927-708D-414C-B16D-039C49F2E432}" presName="rootComposite1" presStyleCnt="0"/>
      <dgm:spPr/>
    </dgm:pt>
    <dgm:pt modelId="{1EAC05B6-C6E7-4C21-8631-F618ED4568AF}" type="pres">
      <dgm:prSet presAssocID="{765C2927-708D-414C-B16D-039C49F2E432}" presName="rootText1" presStyleLbl="node0" presStyleIdx="2" presStyleCnt="3" custScaleX="251187" custScaleY="1085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9E581C-F506-46F5-AEF4-25E8C1CC498A}" type="pres">
      <dgm:prSet presAssocID="{765C2927-708D-414C-B16D-039C49F2E43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E41C464-1150-4BB9-AFF3-664085702091}" type="pres">
      <dgm:prSet presAssocID="{765C2927-708D-414C-B16D-039C49F2E432}" presName="hierChild2" presStyleCnt="0"/>
      <dgm:spPr/>
    </dgm:pt>
    <dgm:pt modelId="{B779B0CE-2DE4-4C5C-8A71-4FBE6895B672}" type="pres">
      <dgm:prSet presAssocID="{765C2927-708D-414C-B16D-039C49F2E432}" presName="hierChild3" presStyleCnt="0"/>
      <dgm:spPr/>
    </dgm:pt>
  </dgm:ptLst>
  <dgm:cxnLst>
    <dgm:cxn modelId="{ABBA186F-7852-4714-B9AC-EE38ABACB9B7}" type="presOf" srcId="{39EA51CD-6846-49FB-A927-6BF287F2C6A3}" destId="{1FD853E5-75F2-49B1-BBF0-E159AE2C6DAB}" srcOrd="0" destOrd="0" presId="urn:microsoft.com/office/officeart/2005/8/layout/orgChart1"/>
    <dgm:cxn modelId="{BAE122E4-DCA5-458E-800F-F052E69B7449}" type="presOf" srcId="{AFEF5F1A-23F9-417C-B4FB-F17C4FF3D418}" destId="{CB833FAD-0FA2-4EA7-A760-10BC5CA62F13}" srcOrd="1" destOrd="0" presId="urn:microsoft.com/office/officeart/2005/8/layout/orgChart1"/>
    <dgm:cxn modelId="{951CF9D0-23F6-4E52-9A01-96046BAF6DDF}" srcId="{28C5674E-4179-43D3-8566-E9ED45B31FE0}" destId="{F21FD4EF-1455-44E8-B2E8-B331DE0CD034}" srcOrd="0" destOrd="0" parTransId="{BEE4D139-7B01-4EC8-A706-CE4C331B739F}" sibTransId="{B41ED41E-27A6-4AF1-A3C4-BCD64B9C6040}"/>
    <dgm:cxn modelId="{A14FE1CF-2BB9-4120-9072-ACD900D983BB}" type="presOf" srcId="{43163678-CB98-458A-A7DD-D92E850EF5FE}" destId="{F29A9349-4468-4193-AA34-A9DBF8D7FCA6}" srcOrd="0" destOrd="0" presId="urn:microsoft.com/office/officeart/2005/8/layout/orgChart1"/>
    <dgm:cxn modelId="{5DFD4718-B7E4-422A-973E-B03D1D1A4AB1}" srcId="{D238A1C6-590F-4171-A4EF-251112746383}" destId="{4291968D-3F77-4303-8F9A-32CF60D11820}" srcOrd="0" destOrd="0" parTransId="{0B1E1F3E-9773-4D3B-8470-128B09FAAEB2}" sibTransId="{7CA1312E-CDC1-4871-946B-43982DFC1EC6}"/>
    <dgm:cxn modelId="{422E6700-33D3-4A4D-BC0C-C45B6DC3C619}" srcId="{FDED51F5-7F0E-4957-A581-E04883E58EB6}" destId="{574F9EB8-1CFB-4EEF-8213-E58AF9943D16}" srcOrd="0" destOrd="0" parTransId="{11FDBEAB-611A-4A71-A5CA-C8DA9A54FAFB}" sibTransId="{48D5D6F4-4114-4306-844A-46DAF776B5C9}"/>
    <dgm:cxn modelId="{D15BD69E-94C9-4CC6-A90C-77CB9AEC6AEC}" type="presOf" srcId="{28C5674E-4179-43D3-8566-E9ED45B31FE0}" destId="{F120587D-6541-4263-85FA-6119F7505AD1}" srcOrd="0" destOrd="0" presId="urn:microsoft.com/office/officeart/2005/8/layout/orgChart1"/>
    <dgm:cxn modelId="{E34831DD-3648-4A8A-92EF-D46C0B40D756}" type="presOf" srcId="{AFEF5F1A-23F9-417C-B4FB-F17C4FF3D418}" destId="{20B6145D-C4CC-4063-BC41-8CDAA31BF489}" srcOrd="0" destOrd="0" presId="urn:microsoft.com/office/officeart/2005/8/layout/orgChart1"/>
    <dgm:cxn modelId="{CA955208-58A1-47A5-A2AE-948016ACD3BE}" type="presOf" srcId="{A9D06643-221D-479D-A372-08D43A0BF53F}" destId="{C9EF351B-898E-400B-90B0-37C093CB40ED}" srcOrd="1" destOrd="0" presId="urn:microsoft.com/office/officeart/2005/8/layout/orgChart1"/>
    <dgm:cxn modelId="{2DD7077A-BB0E-4904-8C62-CD5F7766CE9E}" srcId="{747C6993-9F76-412C-9855-E7C4272909B3}" destId="{765C2927-708D-414C-B16D-039C49F2E432}" srcOrd="2" destOrd="0" parTransId="{6C212072-0DBA-47A0-90A7-2CE2F65BA9E4}" sibTransId="{54A06229-A1EE-4729-97DB-4921DE5F9E69}"/>
    <dgm:cxn modelId="{89D725AD-F5F8-47A8-90F5-C7ADA1A5326E}" type="presOf" srcId="{5A0D72A9-0565-40AE-87E2-3108BC506107}" destId="{4BAB04A4-1F4B-4526-B91C-E29B50DCEA88}" srcOrd="1" destOrd="0" presId="urn:microsoft.com/office/officeart/2005/8/layout/orgChart1"/>
    <dgm:cxn modelId="{A00A4761-D4E6-45B9-A807-6AF5CFE7800F}" type="presOf" srcId="{129B4B1D-19D8-4DF8-9E4D-0B444B890B3C}" destId="{C08956DF-38EA-4F95-9FBB-BC2871CDBEB6}" srcOrd="0" destOrd="0" presId="urn:microsoft.com/office/officeart/2005/8/layout/orgChart1"/>
    <dgm:cxn modelId="{95E141CD-125A-432B-B31B-BC7591ABD170}" type="presOf" srcId="{0C7196BB-61B6-4475-8F47-DD65CD918A87}" destId="{00769449-2716-452F-9505-DD0756336F3B}" srcOrd="0" destOrd="0" presId="urn:microsoft.com/office/officeart/2005/8/layout/orgChart1"/>
    <dgm:cxn modelId="{A2DAB73D-467C-4B09-AADB-1ECB46D58C42}" type="presOf" srcId="{480F610D-54BB-41AC-92F7-50DAD2731518}" destId="{9949F8F3-A926-4193-876F-DDE0417A9350}" srcOrd="1" destOrd="0" presId="urn:microsoft.com/office/officeart/2005/8/layout/orgChart1"/>
    <dgm:cxn modelId="{5E1A72A9-D52D-4ADA-8FBD-0C70DEE6A69E}" srcId="{F887912E-8F01-4911-B9F8-4B06F679C04A}" destId="{28C5674E-4179-43D3-8566-E9ED45B31FE0}" srcOrd="0" destOrd="0" parTransId="{BC1D9321-4497-4CD1-85CC-28C921A05310}" sibTransId="{4907F66D-A502-4920-B9F2-546CC03C4E0B}"/>
    <dgm:cxn modelId="{7776B14D-546A-4F84-9969-C96F2D559C4C}" srcId="{BF239434-4493-4101-BFBC-35DCDE8AD210}" destId="{F6F2FA72-A00E-4D5A-8773-26EE50B1BFF2}" srcOrd="0" destOrd="0" parTransId="{48BED4E3-CB2F-447B-8A03-DD474DEBE49D}" sibTransId="{796D24BD-17DA-4619-B799-0383C3A42656}"/>
    <dgm:cxn modelId="{3DEAA2BC-A5DB-4F51-BEAC-D535DEA25C1F}" type="presOf" srcId="{0296DFCE-A141-4B6F-959D-88D095237DBF}" destId="{73FE099E-80B7-48CA-B15A-E7B225833A11}" srcOrd="0" destOrd="0" presId="urn:microsoft.com/office/officeart/2005/8/layout/orgChart1"/>
    <dgm:cxn modelId="{D4128E9F-E117-453D-81EC-D204E6267BF7}" type="presOf" srcId="{91CB4796-8176-4740-AD12-9E70258DEBF1}" destId="{39DBF495-A52F-4518-B7A5-EE000FFCC46E}" srcOrd="0" destOrd="0" presId="urn:microsoft.com/office/officeart/2005/8/layout/orgChart1"/>
    <dgm:cxn modelId="{CFF0C0B0-DE21-4D46-97E6-6082779CBA1E}" type="presOf" srcId="{765C2927-708D-414C-B16D-039C49F2E432}" destId="{1EAC05B6-C6E7-4C21-8631-F618ED4568AF}" srcOrd="0" destOrd="0" presId="urn:microsoft.com/office/officeart/2005/8/layout/orgChart1"/>
    <dgm:cxn modelId="{FFE7756C-72B0-4B8B-8369-11B333BF27CD}" srcId="{A9D06643-221D-479D-A372-08D43A0BF53F}" destId="{0C046310-5493-4151-B596-4619528E1714}" srcOrd="0" destOrd="0" parTransId="{43C30960-9FB5-4DB3-9998-7A5F2A42A3E8}" sibTransId="{5052E3BF-11B7-44C6-AD8C-596C7982BBB4}"/>
    <dgm:cxn modelId="{B3EBF813-753D-44A0-BB3A-2371C02D6412}" type="presOf" srcId="{889ACC82-61B9-4D45-B31E-12C01379B432}" destId="{3DC8A353-B691-4EAA-9561-61F008951DB7}" srcOrd="0" destOrd="0" presId="urn:microsoft.com/office/officeart/2005/8/layout/orgChart1"/>
    <dgm:cxn modelId="{D271A341-343C-42AE-9A0E-1EF9239DE625}" srcId="{F887912E-8F01-4911-B9F8-4B06F679C04A}" destId="{480F610D-54BB-41AC-92F7-50DAD2731518}" srcOrd="1" destOrd="0" parTransId="{2DB85B24-7916-41B2-9C63-5CA2CEA37BB7}" sibTransId="{13381346-FBDA-4DC5-AD7B-3E2E9CCB206A}"/>
    <dgm:cxn modelId="{BF2082CC-3D44-4E56-A92F-FFBC150BC93F}" srcId="{43B97BFB-8B9C-490A-A961-BF2F9E9D4799}" destId="{D238A1C6-590F-4171-A4EF-251112746383}" srcOrd="1" destOrd="0" parTransId="{34C149EF-7FC0-4D85-A3E1-E17E2F88A8AB}" sibTransId="{572429D2-D306-4777-852E-E27EC4D01CAA}"/>
    <dgm:cxn modelId="{1394A2A0-D692-407D-8498-2A0B1E2AB9D1}" srcId="{F6F2FA72-A00E-4D5A-8773-26EE50B1BFF2}" destId="{F369B72C-504D-42D8-8920-A6EADC27EDB6}" srcOrd="0" destOrd="0" parTransId="{0296DFCE-A141-4B6F-959D-88D095237DBF}" sibTransId="{838ABA5C-9452-4B2D-9585-D34F8ABFCD00}"/>
    <dgm:cxn modelId="{775FF1F9-5228-44AB-8D9E-7A9FD048F2B5}" type="presOf" srcId="{5F8B98F6-6AD9-4208-8A37-C83D04C06958}" destId="{3D581487-9531-44B8-BD2D-0914D9ABF0A5}" srcOrd="1" destOrd="0" presId="urn:microsoft.com/office/officeart/2005/8/layout/orgChart1"/>
    <dgm:cxn modelId="{73AA64FD-3BF3-483B-8415-4CF05C74EF21}" type="presOf" srcId="{43B97BFB-8B9C-490A-A961-BF2F9E9D4799}" destId="{31247ACF-ACAA-4E49-8C60-CEFE460B708B}" srcOrd="0" destOrd="0" presId="urn:microsoft.com/office/officeart/2005/8/layout/orgChart1"/>
    <dgm:cxn modelId="{7914B12F-1637-441F-A14D-291AFD795DD2}" srcId="{747C6993-9F76-412C-9855-E7C4272909B3}" destId="{85569658-7CA1-4361-B8EC-280FD3AFC515}" srcOrd="1" destOrd="0" parTransId="{7112EA19-8FC2-4330-B5E6-587A72DE4128}" sibTransId="{0A3CB629-A47A-494B-97D5-61BFB1DB0EB7}"/>
    <dgm:cxn modelId="{CD3D7474-7C3E-4BE4-81E0-F84D91AA90D8}" srcId="{85569658-7CA1-4361-B8EC-280FD3AFC515}" destId="{39EA51CD-6846-49FB-A927-6BF287F2C6A3}" srcOrd="0" destOrd="0" parTransId="{129B4B1D-19D8-4DF8-9E4D-0B444B890B3C}" sibTransId="{B206CCD9-EEAE-4438-84AB-9C4459BB6F9B}"/>
    <dgm:cxn modelId="{C45B7DA9-786B-4B5F-A8A1-5734D3B1E606}" type="presOf" srcId="{F369B72C-504D-42D8-8920-A6EADC27EDB6}" destId="{9F659BBA-0FD6-4BEE-A958-B0F8DFAF2313}" srcOrd="0" destOrd="0" presId="urn:microsoft.com/office/officeart/2005/8/layout/orgChart1"/>
    <dgm:cxn modelId="{FE650B81-5A51-426C-8CE7-EF12620153A9}" type="presOf" srcId="{71C0BFD5-68B4-43F2-A488-5595CA55E678}" destId="{2B9F66F2-CA03-4783-AC23-F0C5F71988A8}" srcOrd="0" destOrd="0" presId="urn:microsoft.com/office/officeart/2005/8/layout/orgChart1"/>
    <dgm:cxn modelId="{A9005BB0-4F77-4B5B-BD5B-1AACA2C31826}" srcId="{889ACC82-61B9-4D45-B31E-12C01379B432}" destId="{FDED51F5-7F0E-4957-A581-E04883E58EB6}" srcOrd="0" destOrd="0" parTransId="{F1F7E5A9-6D0A-41FE-BFF2-CDC4237DFC99}" sibTransId="{453FF052-861E-449F-9461-86E2E2B02B70}"/>
    <dgm:cxn modelId="{AC9E518C-9CC8-49E3-A47E-1C16B11CD1B8}" type="presOf" srcId="{D238A1C6-590F-4171-A4EF-251112746383}" destId="{6A32B682-E8AF-42AE-8743-0D19116D290A}" srcOrd="1" destOrd="0" presId="urn:microsoft.com/office/officeart/2005/8/layout/orgChart1"/>
    <dgm:cxn modelId="{642CE64E-6843-488C-99A3-01E36295C4F4}" type="presOf" srcId="{330D02B8-BBF3-4DFD-A5FA-D7F5971614DD}" destId="{32690CFF-E555-42DC-8D8A-B58BB3142B01}" srcOrd="0" destOrd="0" presId="urn:microsoft.com/office/officeart/2005/8/layout/orgChart1"/>
    <dgm:cxn modelId="{EF0C5A29-12CF-4A95-9AD8-382528C42CEC}" type="presOf" srcId="{A711F3D6-740A-4CD2-B475-44EBA75327DD}" destId="{C2AABBA5-A885-4D0D-B358-D790ACA921BF}" srcOrd="0" destOrd="0" presId="urn:microsoft.com/office/officeart/2005/8/layout/orgChart1"/>
    <dgm:cxn modelId="{06A547F8-BC28-438F-BBC0-4EB6EE3D8171}" type="presOf" srcId="{34C149EF-7FC0-4D85-A3E1-E17E2F88A8AB}" destId="{E284E08E-D8C7-407A-81E1-79EA8A8A942D}" srcOrd="0" destOrd="0" presId="urn:microsoft.com/office/officeart/2005/8/layout/orgChart1"/>
    <dgm:cxn modelId="{77246BB0-991D-4053-BEFA-55728EE25FFD}" type="presOf" srcId="{BEE4D139-7B01-4EC8-A706-CE4C331B739F}" destId="{80347F07-F255-4302-937C-03A6E458340C}" srcOrd="0" destOrd="0" presId="urn:microsoft.com/office/officeart/2005/8/layout/orgChart1"/>
    <dgm:cxn modelId="{941E31F1-392A-49E8-ADA2-76880BC59BDC}" type="presOf" srcId="{FDED51F5-7F0E-4957-A581-E04883E58EB6}" destId="{EFA69616-BE25-4E2D-B055-7AB8833782A7}" srcOrd="1" destOrd="0" presId="urn:microsoft.com/office/officeart/2005/8/layout/orgChart1"/>
    <dgm:cxn modelId="{643C33D6-EC52-4FFF-80F8-51C09F00F386}" type="presOf" srcId="{0B1E1F3E-9773-4D3B-8470-128B09FAAEB2}" destId="{50DE3E32-848C-4BA9-B170-4154ED4D6CEB}" srcOrd="0" destOrd="0" presId="urn:microsoft.com/office/officeart/2005/8/layout/orgChart1"/>
    <dgm:cxn modelId="{FD3D12C4-104E-4D54-9B56-F698ED2C1574}" srcId="{D238A1C6-590F-4171-A4EF-251112746383}" destId="{CA0030BF-5035-4595-9920-055A503045A8}" srcOrd="1" destOrd="0" parTransId="{91CB4796-8176-4740-AD12-9E70258DEBF1}" sibTransId="{5C18AA1E-41E3-40A2-A83C-88A36A21F49C}"/>
    <dgm:cxn modelId="{A599063A-363F-4399-9600-C2D5D677E92F}" type="presOf" srcId="{85569658-7CA1-4361-B8EC-280FD3AFC515}" destId="{0DF5F329-DE25-47E5-A4FF-2378DB06C0CF}" srcOrd="0" destOrd="0" presId="urn:microsoft.com/office/officeart/2005/8/layout/orgChart1"/>
    <dgm:cxn modelId="{26CD9797-4970-4529-B053-43DFA250D006}" type="presOf" srcId="{0C046310-5493-4151-B596-4619528E1714}" destId="{4724B2F7-37D2-4C3D-A02C-6AB183086645}" srcOrd="0" destOrd="0" presId="urn:microsoft.com/office/officeart/2005/8/layout/orgChart1"/>
    <dgm:cxn modelId="{044CFB1A-C35B-4C4C-9870-125838432E56}" type="presOf" srcId="{42AFFE7D-EB03-41B7-901F-21AE989BBD69}" destId="{DD94C2E7-3EE3-4571-A2D5-2018017BC164}" srcOrd="0" destOrd="0" presId="urn:microsoft.com/office/officeart/2005/8/layout/orgChart1"/>
    <dgm:cxn modelId="{DD51E91D-0727-48DB-996D-CBF870EA4E04}" type="presOf" srcId="{5A0D72A9-0565-40AE-87E2-3108BC506107}" destId="{EA64E857-2F5E-4F88-B43B-1C2C316F27CD}" srcOrd="0" destOrd="0" presId="urn:microsoft.com/office/officeart/2005/8/layout/orgChart1"/>
    <dgm:cxn modelId="{AC8B8A67-ECCA-410C-8381-268B1B13420A}" type="presOf" srcId="{149F6692-0E09-4704-85FE-59D8A7B7A081}" destId="{3722A59A-A140-460B-9C95-35AC1A103883}" srcOrd="0" destOrd="0" presId="urn:microsoft.com/office/officeart/2005/8/layout/orgChart1"/>
    <dgm:cxn modelId="{6EA2ADA6-FFC1-4763-BB60-2C324A25BA98}" type="presOf" srcId="{D238A1C6-590F-4171-A4EF-251112746383}" destId="{7FD1D682-7907-48D8-8776-E46004D2394C}" srcOrd="0" destOrd="0" presId="urn:microsoft.com/office/officeart/2005/8/layout/orgChart1"/>
    <dgm:cxn modelId="{CA1E1DAE-4271-4A56-A126-D097A7A7D011}" type="presOf" srcId="{F369B72C-504D-42D8-8920-A6EADC27EDB6}" destId="{E92C9D94-2AA9-43D6-9C17-4DF9FBEF3919}" srcOrd="1" destOrd="0" presId="urn:microsoft.com/office/officeart/2005/8/layout/orgChart1"/>
    <dgm:cxn modelId="{7D1689C9-9275-48B4-ABA3-559C9F21BFC2}" type="presOf" srcId="{480F610D-54BB-41AC-92F7-50DAD2731518}" destId="{3C722A70-571D-4C78-B173-27714B973B26}" srcOrd="0" destOrd="0" presId="urn:microsoft.com/office/officeart/2005/8/layout/orgChart1"/>
    <dgm:cxn modelId="{5E40D4AD-31C7-44B9-B2E1-B5A88F572527}" type="presOf" srcId="{125D2A8B-FBF6-4A42-B449-635B8422BD5B}" destId="{6CB152CE-4FB1-4812-BF71-44E8BC48E37D}" srcOrd="0" destOrd="0" presId="urn:microsoft.com/office/officeart/2005/8/layout/orgChart1"/>
    <dgm:cxn modelId="{77D4FB25-EDC0-4D42-A723-FC2FA5574682}" type="presOf" srcId="{574F9EB8-1CFB-4EEF-8213-E58AF9943D16}" destId="{8144B7CA-2401-460D-8C0E-D6F80AD30DB2}" srcOrd="1" destOrd="0" presId="urn:microsoft.com/office/officeart/2005/8/layout/orgChart1"/>
    <dgm:cxn modelId="{D475C36B-6344-4039-8300-62437FD82A29}" type="presOf" srcId="{5F8B98F6-6AD9-4208-8A37-C83D04C06958}" destId="{57B0FFF1-31F6-4D24-85C9-8AE90FC89A57}" srcOrd="0" destOrd="0" presId="urn:microsoft.com/office/officeart/2005/8/layout/orgChart1"/>
    <dgm:cxn modelId="{958662DA-371C-4CC9-B48B-547A0A50FCB0}" srcId="{39EA51CD-6846-49FB-A927-6BF287F2C6A3}" destId="{149F6692-0E09-4704-85FE-59D8A7B7A081}" srcOrd="0" destOrd="0" parTransId="{0C7196BB-61B6-4475-8F47-DD65CD918A87}" sibTransId="{23E3EA66-D3FF-4CFD-9D5B-082FE5DE9500}"/>
    <dgm:cxn modelId="{2EF3EB6D-8C70-4879-8A60-174F921031A1}" type="presOf" srcId="{11FDBEAB-611A-4A71-A5CA-C8DA9A54FAFB}" destId="{072E3622-2F70-4B9E-942F-12215A65BA3A}" srcOrd="0" destOrd="0" presId="urn:microsoft.com/office/officeart/2005/8/layout/orgChart1"/>
    <dgm:cxn modelId="{2BBEB30B-F91A-487D-B24F-B51DDA1C0A02}" srcId="{399A2941-FF12-4B97-92D5-3AA419E2F558}" destId="{F887912E-8F01-4911-B9F8-4B06F679C04A}" srcOrd="0" destOrd="0" parTransId="{89DA71FF-14D0-495B-BC90-CB9C77B6E690}" sibTransId="{DA7AAC06-B162-4A77-9746-6D21D55BFDD8}"/>
    <dgm:cxn modelId="{837FF639-2729-4BCE-83E5-8C915BBFE22F}" type="presOf" srcId="{91DDD99D-CB29-4EB0-AEB7-82D72A2439BF}" destId="{F313E11B-00EF-4074-96C0-6F98EF519F77}" srcOrd="0" destOrd="0" presId="urn:microsoft.com/office/officeart/2005/8/layout/orgChart1"/>
    <dgm:cxn modelId="{6873552F-6536-4CCE-BD33-9679DD08A0EE}" type="presOf" srcId="{0C046310-5493-4151-B596-4619528E1714}" destId="{9AEE09B9-5AEF-4F05-962F-1F27190625C8}" srcOrd="1" destOrd="0" presId="urn:microsoft.com/office/officeart/2005/8/layout/orgChart1"/>
    <dgm:cxn modelId="{B9488B7D-3D5C-4922-A07C-C89B1EAA32FB}" type="presOf" srcId="{43C30960-9FB5-4DB3-9998-7A5F2A42A3E8}" destId="{57E5409C-885B-4DE6-B699-79E12CEBB9E5}" srcOrd="0" destOrd="0" presId="urn:microsoft.com/office/officeart/2005/8/layout/orgChart1"/>
    <dgm:cxn modelId="{4EB28F8F-C25A-4ACA-A561-E35A21CEAC7D}" type="presOf" srcId="{4291968D-3F77-4303-8F9A-32CF60D11820}" destId="{14F5096D-C033-4BF1-8A6F-81E878EC1FD3}" srcOrd="1" destOrd="0" presId="urn:microsoft.com/office/officeart/2005/8/layout/orgChart1"/>
    <dgm:cxn modelId="{8DEB9945-0AAE-4C71-B52C-1A82D1B2A59F}" srcId="{AFEF5F1A-23F9-417C-B4FB-F17C4FF3D418}" destId="{399A2941-FF12-4B97-92D5-3AA419E2F558}" srcOrd="0" destOrd="0" parTransId="{A711F3D6-740A-4CD2-B475-44EBA75327DD}" sibTransId="{4C7A7D96-3C51-4D9F-8E52-0151515F33DA}"/>
    <dgm:cxn modelId="{24971639-B37F-4B4F-9233-DD2859159155}" type="presOf" srcId="{F6F2FA72-A00E-4D5A-8773-26EE50B1BFF2}" destId="{B10EE799-E2FB-49B5-95CC-4FBE386DDABF}" srcOrd="1" destOrd="0" presId="urn:microsoft.com/office/officeart/2005/8/layout/orgChart1"/>
    <dgm:cxn modelId="{1483C629-2BC3-497F-B0F1-8F099CCCDC18}" srcId="{149F6692-0E09-4704-85FE-59D8A7B7A081}" destId="{43B97BFB-8B9C-490A-A961-BF2F9E9D4799}" srcOrd="0" destOrd="0" parTransId="{330D02B8-BBF3-4DFD-A5FA-D7F5971614DD}" sibTransId="{193412BC-4B90-4B58-B2F5-F8031C594BE1}"/>
    <dgm:cxn modelId="{B6EE75B3-79F1-47D1-84F7-4C38A517C78E}" type="presOf" srcId="{42AFFE7D-EB03-41B7-901F-21AE989BBD69}" destId="{4208537F-1D3C-4295-9659-50DACA2099E1}" srcOrd="1" destOrd="0" presId="urn:microsoft.com/office/officeart/2005/8/layout/orgChart1"/>
    <dgm:cxn modelId="{97573612-8D8F-43BE-82EA-2071E07EEDC2}" type="presOf" srcId="{F3B41F51-7CBA-4CC6-9AB3-3F7C9965BDB6}" destId="{58A44669-EC10-4B6F-A96A-ADBAFB249F42}" srcOrd="0" destOrd="0" presId="urn:microsoft.com/office/officeart/2005/8/layout/orgChart1"/>
    <dgm:cxn modelId="{61CC8677-4ED5-4781-9E0C-82A04DA59585}" type="presOf" srcId="{9E314017-4C71-4906-868C-B5A133E99F5A}" destId="{5D2F0FF4-F974-4FDA-91E7-28B1F685D888}" srcOrd="0" destOrd="0" presId="urn:microsoft.com/office/officeart/2005/8/layout/orgChart1"/>
    <dgm:cxn modelId="{836E16C2-0181-4334-AC67-0BE4C0E09880}" srcId="{CA0030BF-5035-4595-9920-055A503045A8}" destId="{5A0D72A9-0565-40AE-87E2-3108BC506107}" srcOrd="0" destOrd="0" parTransId="{71C0BFD5-68B4-43F2-A488-5595CA55E678}" sibTransId="{46C28964-64F4-406C-8B5A-F38D99B6466B}"/>
    <dgm:cxn modelId="{75022ADE-FEDB-4A8E-AAA6-472ABD18B821}" srcId="{43B97BFB-8B9C-490A-A961-BF2F9E9D4799}" destId="{889ACC82-61B9-4D45-B31E-12C01379B432}" srcOrd="2" destOrd="0" parTransId="{9E6AC1FA-017B-4856-874C-3B611B83D530}" sibTransId="{F9BF1FFE-60AB-42DD-B3F3-F16F725740B4}"/>
    <dgm:cxn modelId="{1C7364E2-F7AB-4661-9A06-15F7FCFEB3EE}" type="presOf" srcId="{9E6AC1FA-017B-4856-874C-3B611B83D530}" destId="{B5B45645-CBA3-4B98-8142-0CBFA28D5BA0}" srcOrd="0" destOrd="0" presId="urn:microsoft.com/office/officeart/2005/8/layout/orgChart1"/>
    <dgm:cxn modelId="{81F188E7-2507-4484-AE74-FCBAFF269930}" type="presOf" srcId="{F887912E-8F01-4911-B9F8-4B06F679C04A}" destId="{7CACCDE7-BD0D-4262-AAC9-CA1A91CC73AD}" srcOrd="1" destOrd="0" presId="urn:microsoft.com/office/officeart/2005/8/layout/orgChart1"/>
    <dgm:cxn modelId="{41EC4D7F-8FF9-48C0-9980-8B6DD9721E2B}" srcId="{F21FD4EF-1455-44E8-B2E8-B331DE0CD034}" destId="{5F8B98F6-6AD9-4208-8A37-C83D04C06958}" srcOrd="0" destOrd="0" parTransId="{43163678-CB98-458A-A7DD-D92E850EF5FE}" sibTransId="{61787E34-0C9B-4180-A61C-512681C8F064}"/>
    <dgm:cxn modelId="{144716B5-739B-4576-89B4-181518576110}" type="presOf" srcId="{F1F7E5A9-6D0A-41FE-BFF2-CDC4237DFC99}" destId="{F0FA9ED6-E3BA-427B-9336-EE5339B6126B}" srcOrd="0" destOrd="0" presId="urn:microsoft.com/office/officeart/2005/8/layout/orgChart1"/>
    <dgm:cxn modelId="{934F49C3-144C-4737-8EAA-8C583283A6F7}" type="presOf" srcId="{43B97BFB-8B9C-490A-A961-BF2F9E9D4799}" destId="{1F9388B0-1F02-4CA8-BC3D-CC49048BED9F}" srcOrd="1" destOrd="0" presId="urn:microsoft.com/office/officeart/2005/8/layout/orgChart1"/>
    <dgm:cxn modelId="{762CF125-10E6-4649-8A79-633B21414F9D}" type="presOf" srcId="{889ACC82-61B9-4D45-B31E-12C01379B432}" destId="{AD64D657-EFBB-4513-BC6C-B93C65B592F6}" srcOrd="1" destOrd="0" presId="urn:microsoft.com/office/officeart/2005/8/layout/orgChart1"/>
    <dgm:cxn modelId="{50A74A2A-0058-4858-B3E2-0278DCEADDCF}" srcId="{28C5674E-4179-43D3-8566-E9ED45B31FE0}" destId="{A9D06643-221D-479D-A372-08D43A0BF53F}" srcOrd="1" destOrd="0" parTransId="{F3B41F51-7CBA-4CC6-9AB3-3F7C9965BDB6}" sibTransId="{939E3619-53BB-47DA-9FAC-95BEA3237232}"/>
    <dgm:cxn modelId="{43316EB3-87E9-4595-AA16-3F9111A50B47}" type="presOf" srcId="{F21FD4EF-1455-44E8-B2E8-B331DE0CD034}" destId="{9C2000E0-2D1E-4913-AD9C-2E923DDBCC0E}" srcOrd="0" destOrd="0" presId="urn:microsoft.com/office/officeart/2005/8/layout/orgChart1"/>
    <dgm:cxn modelId="{78A52895-6C4B-42BF-8502-EBA17FA12AD9}" type="presOf" srcId="{765C2927-708D-414C-B16D-039C49F2E432}" destId="{499E581C-F506-46F5-AEF4-25E8C1CC498A}" srcOrd="1" destOrd="0" presId="urn:microsoft.com/office/officeart/2005/8/layout/orgChart1"/>
    <dgm:cxn modelId="{68530350-EA87-4180-BEB2-B9E121EA0AB8}" srcId="{747C6993-9F76-412C-9855-E7C4272909B3}" destId="{125D2A8B-FBF6-4A42-B449-635B8422BD5B}" srcOrd="0" destOrd="0" parTransId="{48829AC5-B811-4E36-A66E-35367A156E71}" sibTransId="{566B9A81-E76C-49BB-8EAC-B4C27201F2B4}"/>
    <dgm:cxn modelId="{BBC81D47-24B1-45A0-B053-D7DE417CECD4}" type="presOf" srcId="{89DA71FF-14D0-495B-BC90-CB9C77B6E690}" destId="{A2A1649A-EBAF-4552-9092-3C7948B7067C}" srcOrd="0" destOrd="0" presId="urn:microsoft.com/office/officeart/2005/8/layout/orgChart1"/>
    <dgm:cxn modelId="{0D1E7A4B-F189-431A-90FA-2243A407BBE4}" type="presOf" srcId="{FDED51F5-7F0E-4957-A581-E04883E58EB6}" destId="{7C136B20-FAFB-4232-8287-7C55A079261C}" srcOrd="0" destOrd="0" presId="urn:microsoft.com/office/officeart/2005/8/layout/orgChart1"/>
    <dgm:cxn modelId="{13F0B5B3-D629-46D6-B60C-82D679840535}" srcId="{4291968D-3F77-4303-8F9A-32CF60D11820}" destId="{42AFFE7D-EB03-41B7-901F-21AE989BBD69}" srcOrd="0" destOrd="0" parTransId="{192D1345-184B-4584-A77B-1DD4778AB33F}" sibTransId="{A181A0B8-EF49-4263-B9C0-1C7EF31452CC}"/>
    <dgm:cxn modelId="{E05853AE-585F-4F82-BD2E-0232C6601A2B}" type="presOf" srcId="{28C5674E-4179-43D3-8566-E9ED45B31FE0}" destId="{3248442A-0650-4C94-A5C8-D6CA91B4C13C}" srcOrd="1" destOrd="0" presId="urn:microsoft.com/office/officeart/2005/8/layout/orgChart1"/>
    <dgm:cxn modelId="{64F1F50D-7154-4CA1-A0B7-13110F027CD0}" type="presOf" srcId="{48BED4E3-CB2F-447B-8A03-DD474DEBE49D}" destId="{38686092-53B4-4331-98B0-9AC9716B6B36}" srcOrd="0" destOrd="0" presId="urn:microsoft.com/office/officeart/2005/8/layout/orgChart1"/>
    <dgm:cxn modelId="{9D6473C4-CEAD-4D76-A8FE-4D7E970F5F8C}" type="presOf" srcId="{BF239434-4493-4101-BFBC-35DCDE8AD210}" destId="{2838E969-B379-46B1-847A-59B6A65F68E9}" srcOrd="0" destOrd="0" presId="urn:microsoft.com/office/officeart/2005/8/layout/orgChart1"/>
    <dgm:cxn modelId="{9E2FE0F8-3540-43E0-BACD-E1D6C84D78A9}" type="presOf" srcId="{A9D06643-221D-479D-A372-08D43A0BF53F}" destId="{DF0A6757-C417-4557-8C94-DDF9A45FC060}" srcOrd="0" destOrd="0" presId="urn:microsoft.com/office/officeart/2005/8/layout/orgChart1"/>
    <dgm:cxn modelId="{DA1BE009-81EB-46EB-BAF2-A01BD697C7F2}" type="presOf" srcId="{125D2A8B-FBF6-4A42-B449-635B8422BD5B}" destId="{931939CE-4604-464C-BF2E-DAF3D4E1B49E}" srcOrd="1" destOrd="0" presId="urn:microsoft.com/office/officeart/2005/8/layout/orgChart1"/>
    <dgm:cxn modelId="{C3A00E70-B9EA-4E1A-A81F-8224FD350E29}" type="presOf" srcId="{CA0030BF-5035-4595-9920-055A503045A8}" destId="{9953EB78-EDF8-48B1-9E60-EA73FBC18223}" srcOrd="0" destOrd="0" presId="urn:microsoft.com/office/officeart/2005/8/layout/orgChart1"/>
    <dgm:cxn modelId="{1CB7C6B1-6E95-47C2-AC4A-6EC07FDDEEBA}" type="presOf" srcId="{399A2941-FF12-4B97-92D5-3AA419E2F558}" destId="{516B1026-B008-4F6E-8421-B6E316333548}" srcOrd="0" destOrd="0" presId="urn:microsoft.com/office/officeart/2005/8/layout/orgChart1"/>
    <dgm:cxn modelId="{F0C4BA61-7F5F-4C31-9F03-8161B76FF3E5}" srcId="{43B97BFB-8B9C-490A-A961-BF2F9E9D4799}" destId="{AFEF5F1A-23F9-417C-B4FB-F17C4FF3D418}" srcOrd="0" destOrd="0" parTransId="{9E314017-4C71-4906-868C-B5A133E99F5A}" sibTransId="{B066CA9E-C06E-4C83-9D01-A9975FB9000B}"/>
    <dgm:cxn modelId="{4F20685F-9BF4-45C1-8792-639AFB47301A}" type="presOf" srcId="{399A2941-FF12-4B97-92D5-3AA419E2F558}" destId="{B652749A-CF55-4461-BBCA-9F8729984B97}" srcOrd="1" destOrd="0" presId="urn:microsoft.com/office/officeart/2005/8/layout/orgChart1"/>
    <dgm:cxn modelId="{1864CB4F-6AD0-4194-BF12-D7F0B01066CD}" type="presOf" srcId="{F6F2FA72-A00E-4D5A-8773-26EE50B1BFF2}" destId="{DF6A8BF3-E0F5-4886-A934-2D795521C728}" srcOrd="0" destOrd="0" presId="urn:microsoft.com/office/officeart/2005/8/layout/orgChart1"/>
    <dgm:cxn modelId="{3D007EF7-C026-4447-8073-74DEAF30989C}" type="presOf" srcId="{4291968D-3F77-4303-8F9A-32CF60D11820}" destId="{0B36946E-CBB1-4365-9A75-AD11F2738B11}" srcOrd="0" destOrd="0" presId="urn:microsoft.com/office/officeart/2005/8/layout/orgChart1"/>
    <dgm:cxn modelId="{C9A6C4D5-CBF1-4BB4-AEE3-AECB695011B2}" type="presOf" srcId="{747C6993-9F76-412C-9855-E7C4272909B3}" destId="{0AC6144B-201B-4684-961A-103D85989A6B}" srcOrd="0" destOrd="0" presId="urn:microsoft.com/office/officeart/2005/8/layout/orgChart1"/>
    <dgm:cxn modelId="{969E0A82-DCCE-4488-8E7F-FB57EF51E01C}" type="presOf" srcId="{F887912E-8F01-4911-B9F8-4B06F679C04A}" destId="{1C12CE2B-8E14-4492-A181-7D29086A94BA}" srcOrd="0" destOrd="0" presId="urn:microsoft.com/office/officeart/2005/8/layout/orgChart1"/>
    <dgm:cxn modelId="{5FA93FA6-3313-4133-A85E-3F9F07DA4BD9}" type="presOf" srcId="{574F9EB8-1CFB-4EEF-8213-E58AF9943D16}" destId="{DA515C50-0A0D-4394-8B15-5C6CB8F74F43}" srcOrd="0" destOrd="0" presId="urn:microsoft.com/office/officeart/2005/8/layout/orgChart1"/>
    <dgm:cxn modelId="{288D9036-8D54-4244-AD8D-16104051CA82}" type="presOf" srcId="{F21FD4EF-1455-44E8-B2E8-B331DE0CD034}" destId="{EAEB04CE-ED99-4C25-8442-DC4952D38EFE}" srcOrd="1" destOrd="0" presId="urn:microsoft.com/office/officeart/2005/8/layout/orgChart1"/>
    <dgm:cxn modelId="{A1F843E7-65CB-4B7F-90C8-B17865377DC2}" type="presOf" srcId="{2DB85B24-7916-41B2-9C63-5CA2CEA37BB7}" destId="{AC90E96C-DE5A-401A-BDE4-EE34DE385F54}" srcOrd="0" destOrd="0" presId="urn:microsoft.com/office/officeart/2005/8/layout/orgChart1"/>
    <dgm:cxn modelId="{E66B2272-7CF3-4D69-8A33-795ED55F80CC}" type="presOf" srcId="{149F6692-0E09-4704-85FE-59D8A7B7A081}" destId="{E3DA3624-4D3B-42A1-A2E5-1D052D7A834C}" srcOrd="1" destOrd="0" presId="urn:microsoft.com/office/officeart/2005/8/layout/orgChart1"/>
    <dgm:cxn modelId="{445A52C6-A698-4161-A05E-B4EFB4A0F135}" type="presOf" srcId="{85569658-7CA1-4361-B8EC-280FD3AFC515}" destId="{0F9A3E40-A948-4B6A-A551-5A49B418649D}" srcOrd="1" destOrd="0" presId="urn:microsoft.com/office/officeart/2005/8/layout/orgChart1"/>
    <dgm:cxn modelId="{D48A2FBB-4D2C-4DE2-80B2-095E3B311BDB}" type="presOf" srcId="{192D1345-184B-4584-A77B-1DD4778AB33F}" destId="{484D7D86-1717-4CC7-A4F3-8BF01A3D5B61}" srcOrd="0" destOrd="0" presId="urn:microsoft.com/office/officeart/2005/8/layout/orgChart1"/>
    <dgm:cxn modelId="{156CB752-BD35-4207-9492-DA6752827289}" srcId="{480F610D-54BB-41AC-92F7-50DAD2731518}" destId="{BF239434-4493-4101-BFBC-35DCDE8AD210}" srcOrd="0" destOrd="0" parTransId="{91DDD99D-CB29-4EB0-AEB7-82D72A2439BF}" sibTransId="{9E959D21-75CD-4A8B-97CA-067A79DF4A55}"/>
    <dgm:cxn modelId="{04D01798-2E8F-4C84-B9E6-3CF2E1196212}" type="presOf" srcId="{BC1D9321-4497-4CD1-85CC-28C921A05310}" destId="{7C315BA0-DF81-490B-A134-2F149BC04A1E}" srcOrd="0" destOrd="0" presId="urn:microsoft.com/office/officeart/2005/8/layout/orgChart1"/>
    <dgm:cxn modelId="{C8FB3D6C-EC2A-42CD-93ED-262A24FBCC62}" type="presOf" srcId="{BF239434-4493-4101-BFBC-35DCDE8AD210}" destId="{E4471D00-72C9-4BEE-BE58-0DFECE292C77}" srcOrd="1" destOrd="0" presId="urn:microsoft.com/office/officeart/2005/8/layout/orgChart1"/>
    <dgm:cxn modelId="{3E49F6A7-B5CD-467C-AAE2-4A0195C5A618}" type="presOf" srcId="{CA0030BF-5035-4595-9920-055A503045A8}" destId="{4CA69AC0-E575-4535-B028-A7386420CCA5}" srcOrd="1" destOrd="0" presId="urn:microsoft.com/office/officeart/2005/8/layout/orgChart1"/>
    <dgm:cxn modelId="{002CC58C-4096-434B-BA6C-827F8A65B32B}" type="presOf" srcId="{39EA51CD-6846-49FB-A927-6BF287F2C6A3}" destId="{45BB0068-297E-48AF-BA43-777815E8999C}" srcOrd="1" destOrd="0" presId="urn:microsoft.com/office/officeart/2005/8/layout/orgChart1"/>
    <dgm:cxn modelId="{E90A2507-9C23-4CF1-A8E7-2674C416FE9E}" type="presParOf" srcId="{0AC6144B-201B-4684-961A-103D85989A6B}" destId="{B2DC1840-171F-45B5-AE8D-545D52717841}" srcOrd="0" destOrd="0" presId="urn:microsoft.com/office/officeart/2005/8/layout/orgChart1"/>
    <dgm:cxn modelId="{9A903C1F-0C5F-4AEF-A183-1586BD88FEE7}" type="presParOf" srcId="{B2DC1840-171F-45B5-AE8D-545D52717841}" destId="{6E337DC6-A9A5-4E7F-B173-8EEE1FA4B0B2}" srcOrd="0" destOrd="0" presId="urn:microsoft.com/office/officeart/2005/8/layout/orgChart1"/>
    <dgm:cxn modelId="{E5DF12A7-0DF4-43A5-A19E-7F820D9620E8}" type="presParOf" srcId="{6E337DC6-A9A5-4E7F-B173-8EEE1FA4B0B2}" destId="{6CB152CE-4FB1-4812-BF71-44E8BC48E37D}" srcOrd="0" destOrd="0" presId="urn:microsoft.com/office/officeart/2005/8/layout/orgChart1"/>
    <dgm:cxn modelId="{BBC3B13F-A519-4DB9-AA0B-106BA4A12568}" type="presParOf" srcId="{6E337DC6-A9A5-4E7F-B173-8EEE1FA4B0B2}" destId="{931939CE-4604-464C-BF2E-DAF3D4E1B49E}" srcOrd="1" destOrd="0" presId="urn:microsoft.com/office/officeart/2005/8/layout/orgChart1"/>
    <dgm:cxn modelId="{2DA91D4D-480F-4978-9CA8-30A21B42CB65}" type="presParOf" srcId="{B2DC1840-171F-45B5-AE8D-545D52717841}" destId="{10E712BE-120F-421B-8B57-E498212D9DAF}" srcOrd="1" destOrd="0" presId="urn:microsoft.com/office/officeart/2005/8/layout/orgChart1"/>
    <dgm:cxn modelId="{376D9681-E034-412C-9985-1B3A877E4FC8}" type="presParOf" srcId="{B2DC1840-171F-45B5-AE8D-545D52717841}" destId="{11608777-B97D-4CDF-B631-CBD66BC4D648}" srcOrd="2" destOrd="0" presId="urn:microsoft.com/office/officeart/2005/8/layout/orgChart1"/>
    <dgm:cxn modelId="{C3274B9C-59B4-44A2-90B4-B887DD2FDB75}" type="presParOf" srcId="{0AC6144B-201B-4684-961A-103D85989A6B}" destId="{C3CF59B1-274C-4ECE-9E1F-C7193B4B9AD1}" srcOrd="1" destOrd="0" presId="urn:microsoft.com/office/officeart/2005/8/layout/orgChart1"/>
    <dgm:cxn modelId="{F3D68BC7-6990-478A-96C6-0728E3003846}" type="presParOf" srcId="{C3CF59B1-274C-4ECE-9E1F-C7193B4B9AD1}" destId="{6F0367A7-A165-4FC8-B3EC-7AA831048072}" srcOrd="0" destOrd="0" presId="urn:microsoft.com/office/officeart/2005/8/layout/orgChart1"/>
    <dgm:cxn modelId="{702CFD36-F7C5-4876-9727-043B80A2C190}" type="presParOf" srcId="{6F0367A7-A165-4FC8-B3EC-7AA831048072}" destId="{0DF5F329-DE25-47E5-A4FF-2378DB06C0CF}" srcOrd="0" destOrd="0" presId="urn:microsoft.com/office/officeart/2005/8/layout/orgChart1"/>
    <dgm:cxn modelId="{6F8B6CF3-CAFF-4C15-850D-6ECF1399997E}" type="presParOf" srcId="{6F0367A7-A165-4FC8-B3EC-7AA831048072}" destId="{0F9A3E40-A948-4B6A-A551-5A49B418649D}" srcOrd="1" destOrd="0" presId="urn:microsoft.com/office/officeart/2005/8/layout/orgChart1"/>
    <dgm:cxn modelId="{876B01BB-A66F-4447-B783-334C6D70FDA8}" type="presParOf" srcId="{C3CF59B1-274C-4ECE-9E1F-C7193B4B9AD1}" destId="{1067BF7F-9B1A-43D8-AC9A-1B728169A8A3}" srcOrd="1" destOrd="0" presId="urn:microsoft.com/office/officeart/2005/8/layout/orgChart1"/>
    <dgm:cxn modelId="{E32D89A5-B047-4E1B-AC42-D963A2D630CB}" type="presParOf" srcId="{1067BF7F-9B1A-43D8-AC9A-1B728169A8A3}" destId="{C08956DF-38EA-4F95-9FBB-BC2871CDBEB6}" srcOrd="0" destOrd="0" presId="urn:microsoft.com/office/officeart/2005/8/layout/orgChart1"/>
    <dgm:cxn modelId="{5A5B906F-650D-4261-B54A-C4DE9F101CD0}" type="presParOf" srcId="{1067BF7F-9B1A-43D8-AC9A-1B728169A8A3}" destId="{05DB7B47-BC77-49F9-8707-088FE3DDE775}" srcOrd="1" destOrd="0" presId="urn:microsoft.com/office/officeart/2005/8/layout/orgChart1"/>
    <dgm:cxn modelId="{B6BD80CE-71CE-411B-863A-C2AE79919B9A}" type="presParOf" srcId="{05DB7B47-BC77-49F9-8707-088FE3DDE775}" destId="{EED37744-711C-444C-9080-8E30DF8197EA}" srcOrd="0" destOrd="0" presId="urn:microsoft.com/office/officeart/2005/8/layout/orgChart1"/>
    <dgm:cxn modelId="{A00FF163-EA05-47AF-892D-1AAC3DE204FB}" type="presParOf" srcId="{EED37744-711C-444C-9080-8E30DF8197EA}" destId="{1FD853E5-75F2-49B1-BBF0-E159AE2C6DAB}" srcOrd="0" destOrd="0" presId="urn:microsoft.com/office/officeart/2005/8/layout/orgChart1"/>
    <dgm:cxn modelId="{6D09C253-5165-40ED-AB44-54449F118BA1}" type="presParOf" srcId="{EED37744-711C-444C-9080-8E30DF8197EA}" destId="{45BB0068-297E-48AF-BA43-777815E8999C}" srcOrd="1" destOrd="0" presId="urn:microsoft.com/office/officeart/2005/8/layout/orgChart1"/>
    <dgm:cxn modelId="{0EDDFB07-C17E-4608-A31B-378F87118658}" type="presParOf" srcId="{05DB7B47-BC77-49F9-8707-088FE3DDE775}" destId="{B5804111-1CFE-42A7-9D58-7EA2D66C4E88}" srcOrd="1" destOrd="0" presId="urn:microsoft.com/office/officeart/2005/8/layout/orgChart1"/>
    <dgm:cxn modelId="{ADA41A73-008D-43C9-9F01-9C915B936E31}" type="presParOf" srcId="{B5804111-1CFE-42A7-9D58-7EA2D66C4E88}" destId="{00769449-2716-452F-9505-DD0756336F3B}" srcOrd="0" destOrd="0" presId="urn:microsoft.com/office/officeart/2005/8/layout/orgChart1"/>
    <dgm:cxn modelId="{DA0407D4-20BA-4AEE-85CB-AD6ED3134B81}" type="presParOf" srcId="{B5804111-1CFE-42A7-9D58-7EA2D66C4E88}" destId="{4FA4EBDB-BE85-4144-AB18-632259E96C05}" srcOrd="1" destOrd="0" presId="urn:microsoft.com/office/officeart/2005/8/layout/orgChart1"/>
    <dgm:cxn modelId="{E13FACA7-D1BC-4786-9A23-4CF0763F9797}" type="presParOf" srcId="{4FA4EBDB-BE85-4144-AB18-632259E96C05}" destId="{0AB3E0CD-5660-40E8-A379-A1B00F6C9008}" srcOrd="0" destOrd="0" presId="urn:microsoft.com/office/officeart/2005/8/layout/orgChart1"/>
    <dgm:cxn modelId="{D31F7C5A-40E8-4E14-9F67-A9172713C3E2}" type="presParOf" srcId="{0AB3E0CD-5660-40E8-A379-A1B00F6C9008}" destId="{3722A59A-A140-460B-9C95-35AC1A103883}" srcOrd="0" destOrd="0" presId="urn:microsoft.com/office/officeart/2005/8/layout/orgChart1"/>
    <dgm:cxn modelId="{7148C8B9-7C41-4BA0-AD4F-840619A541A9}" type="presParOf" srcId="{0AB3E0CD-5660-40E8-A379-A1B00F6C9008}" destId="{E3DA3624-4D3B-42A1-A2E5-1D052D7A834C}" srcOrd="1" destOrd="0" presId="urn:microsoft.com/office/officeart/2005/8/layout/orgChart1"/>
    <dgm:cxn modelId="{8293C279-C30A-4F03-86DB-EE3AFF86C76F}" type="presParOf" srcId="{4FA4EBDB-BE85-4144-AB18-632259E96C05}" destId="{BDBA1638-CBB7-440B-AA79-2B9BA90AFD8D}" srcOrd="1" destOrd="0" presId="urn:microsoft.com/office/officeart/2005/8/layout/orgChart1"/>
    <dgm:cxn modelId="{93D87B44-C379-49A5-B4AA-E1108A31379F}" type="presParOf" srcId="{BDBA1638-CBB7-440B-AA79-2B9BA90AFD8D}" destId="{32690CFF-E555-42DC-8D8A-B58BB3142B01}" srcOrd="0" destOrd="0" presId="urn:microsoft.com/office/officeart/2005/8/layout/orgChart1"/>
    <dgm:cxn modelId="{063F87BB-0FB1-486A-8C31-56B4175BA79C}" type="presParOf" srcId="{BDBA1638-CBB7-440B-AA79-2B9BA90AFD8D}" destId="{A3AC749D-9D01-4073-A117-8864372EA2D2}" srcOrd="1" destOrd="0" presId="urn:microsoft.com/office/officeart/2005/8/layout/orgChart1"/>
    <dgm:cxn modelId="{970CBAF4-ECBE-4862-BBB1-B07F793AE804}" type="presParOf" srcId="{A3AC749D-9D01-4073-A117-8864372EA2D2}" destId="{FAEBA460-3C9E-4E0B-A32A-5ADB469D70F6}" srcOrd="0" destOrd="0" presId="urn:microsoft.com/office/officeart/2005/8/layout/orgChart1"/>
    <dgm:cxn modelId="{296BCA03-EB5D-44E0-8CF5-56F9B4FC263A}" type="presParOf" srcId="{FAEBA460-3C9E-4E0B-A32A-5ADB469D70F6}" destId="{31247ACF-ACAA-4E49-8C60-CEFE460B708B}" srcOrd="0" destOrd="0" presId="urn:microsoft.com/office/officeart/2005/8/layout/orgChart1"/>
    <dgm:cxn modelId="{038EE242-1059-4E20-BA85-C049CF926E3E}" type="presParOf" srcId="{FAEBA460-3C9E-4E0B-A32A-5ADB469D70F6}" destId="{1F9388B0-1F02-4CA8-BC3D-CC49048BED9F}" srcOrd="1" destOrd="0" presId="urn:microsoft.com/office/officeart/2005/8/layout/orgChart1"/>
    <dgm:cxn modelId="{0489999A-9856-4AB6-81AD-93F487AB0864}" type="presParOf" srcId="{A3AC749D-9D01-4073-A117-8864372EA2D2}" destId="{E8973C4D-0273-4854-802F-933281C19525}" srcOrd="1" destOrd="0" presId="urn:microsoft.com/office/officeart/2005/8/layout/orgChart1"/>
    <dgm:cxn modelId="{8DE86B30-F146-4FB6-BDAF-52AB979AE8D0}" type="presParOf" srcId="{E8973C4D-0273-4854-802F-933281C19525}" destId="{5D2F0FF4-F974-4FDA-91E7-28B1F685D888}" srcOrd="0" destOrd="0" presId="urn:microsoft.com/office/officeart/2005/8/layout/orgChart1"/>
    <dgm:cxn modelId="{46F2E5D8-5D5F-4073-A6A3-A97AC0839165}" type="presParOf" srcId="{E8973C4D-0273-4854-802F-933281C19525}" destId="{60388F0F-08B8-4F3C-B48A-7D65321C764F}" srcOrd="1" destOrd="0" presId="urn:microsoft.com/office/officeart/2005/8/layout/orgChart1"/>
    <dgm:cxn modelId="{EAFFBC38-3C3F-45EA-925E-05BC6DA734C2}" type="presParOf" srcId="{60388F0F-08B8-4F3C-B48A-7D65321C764F}" destId="{9182DB26-7A23-4C6A-B1FD-5B01CE412109}" srcOrd="0" destOrd="0" presId="urn:microsoft.com/office/officeart/2005/8/layout/orgChart1"/>
    <dgm:cxn modelId="{28B3AB2C-175E-4CFE-824A-59D303AB0B11}" type="presParOf" srcId="{9182DB26-7A23-4C6A-B1FD-5B01CE412109}" destId="{20B6145D-C4CC-4063-BC41-8CDAA31BF489}" srcOrd="0" destOrd="0" presId="urn:microsoft.com/office/officeart/2005/8/layout/orgChart1"/>
    <dgm:cxn modelId="{1C54D533-FE5A-4119-871A-0429B5BB5DEA}" type="presParOf" srcId="{9182DB26-7A23-4C6A-B1FD-5B01CE412109}" destId="{CB833FAD-0FA2-4EA7-A760-10BC5CA62F13}" srcOrd="1" destOrd="0" presId="urn:microsoft.com/office/officeart/2005/8/layout/orgChart1"/>
    <dgm:cxn modelId="{07DA6C39-D1A1-47FA-B6D5-DB219DA3129E}" type="presParOf" srcId="{60388F0F-08B8-4F3C-B48A-7D65321C764F}" destId="{A0EC6DF6-F02F-46C2-8750-A892BB5FA9D2}" srcOrd="1" destOrd="0" presId="urn:microsoft.com/office/officeart/2005/8/layout/orgChart1"/>
    <dgm:cxn modelId="{95D1F271-0708-4EC5-8137-46C55C1319A0}" type="presParOf" srcId="{A0EC6DF6-F02F-46C2-8750-A892BB5FA9D2}" destId="{C2AABBA5-A885-4D0D-B358-D790ACA921BF}" srcOrd="0" destOrd="0" presId="urn:microsoft.com/office/officeart/2005/8/layout/orgChart1"/>
    <dgm:cxn modelId="{2A037423-0697-463E-8A86-C0EED19D9971}" type="presParOf" srcId="{A0EC6DF6-F02F-46C2-8750-A892BB5FA9D2}" destId="{56FD614E-ED85-4B28-BEF8-ED89993EEC58}" srcOrd="1" destOrd="0" presId="urn:microsoft.com/office/officeart/2005/8/layout/orgChart1"/>
    <dgm:cxn modelId="{67D9BDA9-40ED-4BB5-A54F-F8C3D72A93E3}" type="presParOf" srcId="{56FD614E-ED85-4B28-BEF8-ED89993EEC58}" destId="{61C41E26-7065-4030-92B6-76687C7BBB0F}" srcOrd="0" destOrd="0" presId="urn:microsoft.com/office/officeart/2005/8/layout/orgChart1"/>
    <dgm:cxn modelId="{23F146DA-E6B0-4608-962C-21090621E001}" type="presParOf" srcId="{61C41E26-7065-4030-92B6-76687C7BBB0F}" destId="{516B1026-B008-4F6E-8421-B6E316333548}" srcOrd="0" destOrd="0" presId="urn:microsoft.com/office/officeart/2005/8/layout/orgChart1"/>
    <dgm:cxn modelId="{3B5F10A3-2365-43AA-B511-8061C233606C}" type="presParOf" srcId="{61C41E26-7065-4030-92B6-76687C7BBB0F}" destId="{B652749A-CF55-4461-BBCA-9F8729984B97}" srcOrd="1" destOrd="0" presId="urn:microsoft.com/office/officeart/2005/8/layout/orgChart1"/>
    <dgm:cxn modelId="{00DE87F3-E5FF-43C9-87FD-C0C4FFE9A514}" type="presParOf" srcId="{56FD614E-ED85-4B28-BEF8-ED89993EEC58}" destId="{8F70BD12-6E09-405A-8D6C-DC994BEB518B}" srcOrd="1" destOrd="0" presId="urn:microsoft.com/office/officeart/2005/8/layout/orgChart1"/>
    <dgm:cxn modelId="{F7E7AB2F-62A5-42F2-886E-6045576E2829}" type="presParOf" srcId="{8F70BD12-6E09-405A-8D6C-DC994BEB518B}" destId="{A2A1649A-EBAF-4552-9092-3C7948B7067C}" srcOrd="0" destOrd="0" presId="urn:microsoft.com/office/officeart/2005/8/layout/orgChart1"/>
    <dgm:cxn modelId="{7CE819D0-E66D-4C26-AAA8-369822535A76}" type="presParOf" srcId="{8F70BD12-6E09-405A-8D6C-DC994BEB518B}" destId="{F0008843-F989-4856-9FE5-D636F9915EF2}" srcOrd="1" destOrd="0" presId="urn:microsoft.com/office/officeart/2005/8/layout/orgChart1"/>
    <dgm:cxn modelId="{5DCB7E40-6A8C-4D9B-B63B-3A7CA8D90C78}" type="presParOf" srcId="{F0008843-F989-4856-9FE5-D636F9915EF2}" destId="{D54A128E-CA12-48B4-8BD4-84732050D8B0}" srcOrd="0" destOrd="0" presId="urn:microsoft.com/office/officeart/2005/8/layout/orgChart1"/>
    <dgm:cxn modelId="{0C7088B9-D324-468A-AA9D-AFCE9432A3FB}" type="presParOf" srcId="{D54A128E-CA12-48B4-8BD4-84732050D8B0}" destId="{1C12CE2B-8E14-4492-A181-7D29086A94BA}" srcOrd="0" destOrd="0" presId="urn:microsoft.com/office/officeart/2005/8/layout/orgChart1"/>
    <dgm:cxn modelId="{8ACE8CF2-5128-4B29-8CC8-E9D69041A6D7}" type="presParOf" srcId="{D54A128E-CA12-48B4-8BD4-84732050D8B0}" destId="{7CACCDE7-BD0D-4262-AAC9-CA1A91CC73AD}" srcOrd="1" destOrd="0" presId="urn:microsoft.com/office/officeart/2005/8/layout/orgChart1"/>
    <dgm:cxn modelId="{FFBDEC8C-139B-4404-89ED-1D27C7865060}" type="presParOf" srcId="{F0008843-F989-4856-9FE5-D636F9915EF2}" destId="{DFE43D04-B008-4DF5-85DC-AAE65EF21B35}" srcOrd="1" destOrd="0" presId="urn:microsoft.com/office/officeart/2005/8/layout/orgChart1"/>
    <dgm:cxn modelId="{8AD32274-7902-439D-B733-3C0FBE8F8BF7}" type="presParOf" srcId="{DFE43D04-B008-4DF5-85DC-AAE65EF21B35}" destId="{7C315BA0-DF81-490B-A134-2F149BC04A1E}" srcOrd="0" destOrd="0" presId="urn:microsoft.com/office/officeart/2005/8/layout/orgChart1"/>
    <dgm:cxn modelId="{14438BDB-101D-4D03-9D87-0C28E34D9064}" type="presParOf" srcId="{DFE43D04-B008-4DF5-85DC-AAE65EF21B35}" destId="{D97C59A1-F13D-4CBB-AF8E-2CE4FD6057CC}" srcOrd="1" destOrd="0" presId="urn:microsoft.com/office/officeart/2005/8/layout/orgChart1"/>
    <dgm:cxn modelId="{6B871C43-2FC6-4D4E-A541-6FE58F9CE09E}" type="presParOf" srcId="{D97C59A1-F13D-4CBB-AF8E-2CE4FD6057CC}" destId="{8622D487-4566-4C7D-974E-EF2569228010}" srcOrd="0" destOrd="0" presId="urn:microsoft.com/office/officeart/2005/8/layout/orgChart1"/>
    <dgm:cxn modelId="{3E0B30F0-93D7-4370-854B-A1DBD05BD018}" type="presParOf" srcId="{8622D487-4566-4C7D-974E-EF2569228010}" destId="{F120587D-6541-4263-85FA-6119F7505AD1}" srcOrd="0" destOrd="0" presId="urn:microsoft.com/office/officeart/2005/8/layout/orgChart1"/>
    <dgm:cxn modelId="{C16E4A0D-F767-4D3D-B037-BB61E386E097}" type="presParOf" srcId="{8622D487-4566-4C7D-974E-EF2569228010}" destId="{3248442A-0650-4C94-A5C8-D6CA91B4C13C}" srcOrd="1" destOrd="0" presId="urn:microsoft.com/office/officeart/2005/8/layout/orgChart1"/>
    <dgm:cxn modelId="{28AFFBE8-442F-4976-BF55-0060DB4EB609}" type="presParOf" srcId="{D97C59A1-F13D-4CBB-AF8E-2CE4FD6057CC}" destId="{3BA2B702-4031-4A34-B699-6DB9624B6106}" srcOrd="1" destOrd="0" presId="urn:microsoft.com/office/officeart/2005/8/layout/orgChart1"/>
    <dgm:cxn modelId="{D7E18A1E-0C67-4842-8D0C-53F8AEB64A85}" type="presParOf" srcId="{3BA2B702-4031-4A34-B699-6DB9624B6106}" destId="{80347F07-F255-4302-937C-03A6E458340C}" srcOrd="0" destOrd="0" presId="urn:microsoft.com/office/officeart/2005/8/layout/orgChart1"/>
    <dgm:cxn modelId="{E3DBAC06-8B11-4C13-BE82-4F7FB3155E9B}" type="presParOf" srcId="{3BA2B702-4031-4A34-B699-6DB9624B6106}" destId="{19E07B75-AE27-47FA-80B0-1EBEE2DA4831}" srcOrd="1" destOrd="0" presId="urn:microsoft.com/office/officeart/2005/8/layout/orgChart1"/>
    <dgm:cxn modelId="{21D268B2-FE0D-4A78-8508-B734D453175F}" type="presParOf" srcId="{19E07B75-AE27-47FA-80B0-1EBEE2DA4831}" destId="{7282FA95-D5D4-49E2-A197-81D1B553DE25}" srcOrd="0" destOrd="0" presId="urn:microsoft.com/office/officeart/2005/8/layout/orgChart1"/>
    <dgm:cxn modelId="{9F3B9D67-77F6-4F9F-802F-1E6E5F1A4768}" type="presParOf" srcId="{7282FA95-D5D4-49E2-A197-81D1B553DE25}" destId="{9C2000E0-2D1E-4913-AD9C-2E923DDBCC0E}" srcOrd="0" destOrd="0" presId="urn:microsoft.com/office/officeart/2005/8/layout/orgChart1"/>
    <dgm:cxn modelId="{01840696-9EBD-429B-ADA1-9FD2C767FB4C}" type="presParOf" srcId="{7282FA95-D5D4-49E2-A197-81D1B553DE25}" destId="{EAEB04CE-ED99-4C25-8442-DC4952D38EFE}" srcOrd="1" destOrd="0" presId="urn:microsoft.com/office/officeart/2005/8/layout/orgChart1"/>
    <dgm:cxn modelId="{FE1EF801-A8C9-4830-85DC-3BD984B9191A}" type="presParOf" srcId="{19E07B75-AE27-47FA-80B0-1EBEE2DA4831}" destId="{78083C41-876B-428C-A82A-6B0957842B1E}" srcOrd="1" destOrd="0" presId="urn:microsoft.com/office/officeart/2005/8/layout/orgChart1"/>
    <dgm:cxn modelId="{706A94BB-2300-4530-8063-D07032265A82}" type="presParOf" srcId="{78083C41-876B-428C-A82A-6B0957842B1E}" destId="{F29A9349-4468-4193-AA34-A9DBF8D7FCA6}" srcOrd="0" destOrd="0" presId="urn:microsoft.com/office/officeart/2005/8/layout/orgChart1"/>
    <dgm:cxn modelId="{B663A225-4BC8-47DC-93CE-5C2EBEA33559}" type="presParOf" srcId="{78083C41-876B-428C-A82A-6B0957842B1E}" destId="{7C5E3A62-2A0B-4888-8378-933B53B1B125}" srcOrd="1" destOrd="0" presId="urn:microsoft.com/office/officeart/2005/8/layout/orgChart1"/>
    <dgm:cxn modelId="{BAF19360-4487-4402-9A87-2C47EEAA7C35}" type="presParOf" srcId="{7C5E3A62-2A0B-4888-8378-933B53B1B125}" destId="{93FCE2F7-8D6B-4488-83BA-DFD73A341FDB}" srcOrd="0" destOrd="0" presId="urn:microsoft.com/office/officeart/2005/8/layout/orgChart1"/>
    <dgm:cxn modelId="{5AFA6CE7-4624-47E0-BEE2-E5AE63F0DC19}" type="presParOf" srcId="{93FCE2F7-8D6B-4488-83BA-DFD73A341FDB}" destId="{57B0FFF1-31F6-4D24-85C9-8AE90FC89A57}" srcOrd="0" destOrd="0" presId="urn:microsoft.com/office/officeart/2005/8/layout/orgChart1"/>
    <dgm:cxn modelId="{1F4BB709-B72A-4DC2-A6A9-E26272382C27}" type="presParOf" srcId="{93FCE2F7-8D6B-4488-83BA-DFD73A341FDB}" destId="{3D581487-9531-44B8-BD2D-0914D9ABF0A5}" srcOrd="1" destOrd="0" presId="urn:microsoft.com/office/officeart/2005/8/layout/orgChart1"/>
    <dgm:cxn modelId="{15D06EF3-E2A3-4BC2-BBF2-A85793A54A1C}" type="presParOf" srcId="{7C5E3A62-2A0B-4888-8378-933B53B1B125}" destId="{8F6FAE71-95F0-4CC4-AE22-C62C94CCFDC2}" srcOrd="1" destOrd="0" presId="urn:microsoft.com/office/officeart/2005/8/layout/orgChart1"/>
    <dgm:cxn modelId="{C89834E0-D791-440E-8AC0-439C5D3C0C11}" type="presParOf" srcId="{7C5E3A62-2A0B-4888-8378-933B53B1B125}" destId="{743A9A17-7EE9-43B3-AB12-C9F7BFF93E27}" srcOrd="2" destOrd="0" presId="urn:microsoft.com/office/officeart/2005/8/layout/orgChart1"/>
    <dgm:cxn modelId="{95D9E51F-B4C5-4696-B193-49508027F9CC}" type="presParOf" srcId="{19E07B75-AE27-47FA-80B0-1EBEE2DA4831}" destId="{37376B3C-8456-4FD5-B75A-B6CE8D873895}" srcOrd="2" destOrd="0" presId="urn:microsoft.com/office/officeart/2005/8/layout/orgChart1"/>
    <dgm:cxn modelId="{D0EB956B-6310-49A1-9C4A-93DE4543E892}" type="presParOf" srcId="{3BA2B702-4031-4A34-B699-6DB9624B6106}" destId="{58A44669-EC10-4B6F-A96A-ADBAFB249F42}" srcOrd="2" destOrd="0" presId="urn:microsoft.com/office/officeart/2005/8/layout/orgChart1"/>
    <dgm:cxn modelId="{692ACE49-6757-4183-B469-D01E5B4AA2E0}" type="presParOf" srcId="{3BA2B702-4031-4A34-B699-6DB9624B6106}" destId="{32325340-E378-4E4D-B43A-0EC0ABBDEA4D}" srcOrd="3" destOrd="0" presId="urn:microsoft.com/office/officeart/2005/8/layout/orgChart1"/>
    <dgm:cxn modelId="{0023168F-70C5-4D72-8D26-EB33D6368742}" type="presParOf" srcId="{32325340-E378-4E4D-B43A-0EC0ABBDEA4D}" destId="{635B250D-2676-431E-90E3-A564A569F6E0}" srcOrd="0" destOrd="0" presId="urn:microsoft.com/office/officeart/2005/8/layout/orgChart1"/>
    <dgm:cxn modelId="{00EB1FD8-3A7C-46FE-B315-5F2236C0ACB4}" type="presParOf" srcId="{635B250D-2676-431E-90E3-A564A569F6E0}" destId="{DF0A6757-C417-4557-8C94-DDF9A45FC060}" srcOrd="0" destOrd="0" presId="urn:microsoft.com/office/officeart/2005/8/layout/orgChart1"/>
    <dgm:cxn modelId="{F9DA9771-2B72-4753-B517-D37870542A0B}" type="presParOf" srcId="{635B250D-2676-431E-90E3-A564A569F6E0}" destId="{C9EF351B-898E-400B-90B0-37C093CB40ED}" srcOrd="1" destOrd="0" presId="urn:microsoft.com/office/officeart/2005/8/layout/orgChart1"/>
    <dgm:cxn modelId="{09140C2B-619B-4C25-93E4-F555696D998D}" type="presParOf" srcId="{32325340-E378-4E4D-B43A-0EC0ABBDEA4D}" destId="{36643F6A-0F59-4DD1-BBC1-9630B121B4B0}" srcOrd="1" destOrd="0" presId="urn:microsoft.com/office/officeart/2005/8/layout/orgChart1"/>
    <dgm:cxn modelId="{7E0088CD-AAFD-404D-835C-F4FDF039A73D}" type="presParOf" srcId="{36643F6A-0F59-4DD1-BBC1-9630B121B4B0}" destId="{57E5409C-885B-4DE6-B699-79E12CEBB9E5}" srcOrd="0" destOrd="0" presId="urn:microsoft.com/office/officeart/2005/8/layout/orgChart1"/>
    <dgm:cxn modelId="{B1BBBD07-ACCF-4892-B4C9-E4188D289A54}" type="presParOf" srcId="{36643F6A-0F59-4DD1-BBC1-9630B121B4B0}" destId="{C7ABABE8-0DB3-44F0-AD66-8EE969FBDA21}" srcOrd="1" destOrd="0" presId="urn:microsoft.com/office/officeart/2005/8/layout/orgChart1"/>
    <dgm:cxn modelId="{55CCCB30-5725-40C2-BAC3-C14C17802A12}" type="presParOf" srcId="{C7ABABE8-0DB3-44F0-AD66-8EE969FBDA21}" destId="{85A290A8-A0FF-4D9F-A1A0-57B574D989A7}" srcOrd="0" destOrd="0" presId="urn:microsoft.com/office/officeart/2005/8/layout/orgChart1"/>
    <dgm:cxn modelId="{4473ED9A-0D60-4286-B40B-3618EFE203CB}" type="presParOf" srcId="{85A290A8-A0FF-4D9F-A1A0-57B574D989A7}" destId="{4724B2F7-37D2-4C3D-A02C-6AB183086645}" srcOrd="0" destOrd="0" presId="urn:microsoft.com/office/officeart/2005/8/layout/orgChart1"/>
    <dgm:cxn modelId="{103CE076-A533-4BF3-BF61-7539D3EF96F3}" type="presParOf" srcId="{85A290A8-A0FF-4D9F-A1A0-57B574D989A7}" destId="{9AEE09B9-5AEF-4F05-962F-1F27190625C8}" srcOrd="1" destOrd="0" presId="urn:microsoft.com/office/officeart/2005/8/layout/orgChart1"/>
    <dgm:cxn modelId="{CAD2D76D-E954-4C03-8D6E-BBE456F5C65B}" type="presParOf" srcId="{C7ABABE8-0DB3-44F0-AD66-8EE969FBDA21}" destId="{B3415DA0-69D5-42B6-87D7-85BD500C96EF}" srcOrd="1" destOrd="0" presId="urn:microsoft.com/office/officeart/2005/8/layout/orgChart1"/>
    <dgm:cxn modelId="{4841893A-D235-4C0A-B5C8-68D91A35A941}" type="presParOf" srcId="{C7ABABE8-0DB3-44F0-AD66-8EE969FBDA21}" destId="{7A7B3174-9175-4FE1-B680-05815A6E30AC}" srcOrd="2" destOrd="0" presId="urn:microsoft.com/office/officeart/2005/8/layout/orgChart1"/>
    <dgm:cxn modelId="{EC2B5692-9C07-48F6-85D8-6BDB965A2C3D}" type="presParOf" srcId="{32325340-E378-4E4D-B43A-0EC0ABBDEA4D}" destId="{1B46C0AB-D25E-44D3-A544-C53AD1CBA1A2}" srcOrd="2" destOrd="0" presId="urn:microsoft.com/office/officeart/2005/8/layout/orgChart1"/>
    <dgm:cxn modelId="{29143D1E-02F5-4419-AFE2-1FAB9F585A69}" type="presParOf" srcId="{D97C59A1-F13D-4CBB-AF8E-2CE4FD6057CC}" destId="{2A41A3FB-DC70-47C7-B194-79349BB33EF4}" srcOrd="2" destOrd="0" presId="urn:microsoft.com/office/officeart/2005/8/layout/orgChart1"/>
    <dgm:cxn modelId="{0570DFAC-D157-44CE-92CB-DB4717F25614}" type="presParOf" srcId="{DFE43D04-B008-4DF5-85DC-AAE65EF21B35}" destId="{AC90E96C-DE5A-401A-BDE4-EE34DE385F54}" srcOrd="2" destOrd="0" presId="urn:microsoft.com/office/officeart/2005/8/layout/orgChart1"/>
    <dgm:cxn modelId="{335ED520-304F-4B75-97ED-A688569929EC}" type="presParOf" srcId="{DFE43D04-B008-4DF5-85DC-AAE65EF21B35}" destId="{9DFF99B7-57F4-448E-9F5B-2447CBD6CEC9}" srcOrd="3" destOrd="0" presId="urn:microsoft.com/office/officeart/2005/8/layout/orgChart1"/>
    <dgm:cxn modelId="{92BE48E7-6484-4BBC-94A5-6E4DC061198D}" type="presParOf" srcId="{9DFF99B7-57F4-448E-9F5B-2447CBD6CEC9}" destId="{33875A6D-ECD1-4F4D-9C99-9DAF93D37F75}" srcOrd="0" destOrd="0" presId="urn:microsoft.com/office/officeart/2005/8/layout/orgChart1"/>
    <dgm:cxn modelId="{A2755FA5-E3A3-47DC-8E00-4BD5A340A4CC}" type="presParOf" srcId="{33875A6D-ECD1-4F4D-9C99-9DAF93D37F75}" destId="{3C722A70-571D-4C78-B173-27714B973B26}" srcOrd="0" destOrd="0" presId="urn:microsoft.com/office/officeart/2005/8/layout/orgChart1"/>
    <dgm:cxn modelId="{D1E41EBD-8D7C-4A38-A0E6-0CB19B691F49}" type="presParOf" srcId="{33875A6D-ECD1-4F4D-9C99-9DAF93D37F75}" destId="{9949F8F3-A926-4193-876F-DDE0417A9350}" srcOrd="1" destOrd="0" presId="urn:microsoft.com/office/officeart/2005/8/layout/orgChart1"/>
    <dgm:cxn modelId="{129D74B4-373F-4EBD-AED1-B81BAC4B95EC}" type="presParOf" srcId="{9DFF99B7-57F4-448E-9F5B-2447CBD6CEC9}" destId="{50F6524F-8C95-409F-88FF-816E650FD824}" srcOrd="1" destOrd="0" presId="urn:microsoft.com/office/officeart/2005/8/layout/orgChart1"/>
    <dgm:cxn modelId="{F34ED43E-58E0-4683-9771-0625F5D2753B}" type="presParOf" srcId="{50F6524F-8C95-409F-88FF-816E650FD824}" destId="{F313E11B-00EF-4074-96C0-6F98EF519F77}" srcOrd="0" destOrd="0" presId="urn:microsoft.com/office/officeart/2005/8/layout/orgChart1"/>
    <dgm:cxn modelId="{05FABB4E-1BCE-418F-8E7A-B733F573DBB9}" type="presParOf" srcId="{50F6524F-8C95-409F-88FF-816E650FD824}" destId="{FE949938-04DD-4C8D-AD62-4EA4587FCB8B}" srcOrd="1" destOrd="0" presId="urn:microsoft.com/office/officeart/2005/8/layout/orgChart1"/>
    <dgm:cxn modelId="{D961C4D3-954C-499A-852B-518D36FD507A}" type="presParOf" srcId="{FE949938-04DD-4C8D-AD62-4EA4587FCB8B}" destId="{ADFEBF40-9636-4F65-9188-F8215A54A723}" srcOrd="0" destOrd="0" presId="urn:microsoft.com/office/officeart/2005/8/layout/orgChart1"/>
    <dgm:cxn modelId="{034ABBAA-D605-47F0-894A-7FD977F3C70D}" type="presParOf" srcId="{ADFEBF40-9636-4F65-9188-F8215A54A723}" destId="{2838E969-B379-46B1-847A-59B6A65F68E9}" srcOrd="0" destOrd="0" presId="urn:microsoft.com/office/officeart/2005/8/layout/orgChart1"/>
    <dgm:cxn modelId="{8B1AC3CB-11DF-471A-AD1F-33528BB93074}" type="presParOf" srcId="{ADFEBF40-9636-4F65-9188-F8215A54A723}" destId="{E4471D00-72C9-4BEE-BE58-0DFECE292C77}" srcOrd="1" destOrd="0" presId="urn:microsoft.com/office/officeart/2005/8/layout/orgChart1"/>
    <dgm:cxn modelId="{47073449-E3C3-472D-AE11-B04EE8A9EF93}" type="presParOf" srcId="{FE949938-04DD-4C8D-AD62-4EA4587FCB8B}" destId="{9AAD1C2A-4D21-4859-B66E-8D10DD37064F}" srcOrd="1" destOrd="0" presId="urn:microsoft.com/office/officeart/2005/8/layout/orgChart1"/>
    <dgm:cxn modelId="{4514A1B0-4F66-4D91-BBFC-9898D1B81F2C}" type="presParOf" srcId="{9AAD1C2A-4D21-4859-B66E-8D10DD37064F}" destId="{38686092-53B4-4331-98B0-9AC9716B6B36}" srcOrd="0" destOrd="0" presId="urn:microsoft.com/office/officeart/2005/8/layout/orgChart1"/>
    <dgm:cxn modelId="{081A012E-433D-4FD4-A945-97563F9FA5E8}" type="presParOf" srcId="{9AAD1C2A-4D21-4859-B66E-8D10DD37064F}" destId="{454EC0A2-1AD0-41F6-B714-BC90A31C3A09}" srcOrd="1" destOrd="0" presId="urn:microsoft.com/office/officeart/2005/8/layout/orgChart1"/>
    <dgm:cxn modelId="{2AFE59FA-2A81-482B-BAEB-8AA5CAFC29D6}" type="presParOf" srcId="{454EC0A2-1AD0-41F6-B714-BC90A31C3A09}" destId="{8F069B0C-002F-4DC2-9FB2-232D6541CAA0}" srcOrd="0" destOrd="0" presId="urn:microsoft.com/office/officeart/2005/8/layout/orgChart1"/>
    <dgm:cxn modelId="{BD86D281-57BA-43AC-81CB-918CB7BE164A}" type="presParOf" srcId="{8F069B0C-002F-4DC2-9FB2-232D6541CAA0}" destId="{DF6A8BF3-E0F5-4886-A934-2D795521C728}" srcOrd="0" destOrd="0" presId="urn:microsoft.com/office/officeart/2005/8/layout/orgChart1"/>
    <dgm:cxn modelId="{5400CAEC-3918-4120-B911-10239DF5539E}" type="presParOf" srcId="{8F069B0C-002F-4DC2-9FB2-232D6541CAA0}" destId="{B10EE799-E2FB-49B5-95CC-4FBE386DDABF}" srcOrd="1" destOrd="0" presId="urn:microsoft.com/office/officeart/2005/8/layout/orgChart1"/>
    <dgm:cxn modelId="{12685D5D-5D11-4A92-94EA-73F924278377}" type="presParOf" srcId="{454EC0A2-1AD0-41F6-B714-BC90A31C3A09}" destId="{CC2256B9-0F1A-4A3C-85E5-27F5F26E80CE}" srcOrd="1" destOrd="0" presId="urn:microsoft.com/office/officeart/2005/8/layout/orgChart1"/>
    <dgm:cxn modelId="{B4465882-799C-4E78-8C0F-78F5F1B7A92C}" type="presParOf" srcId="{CC2256B9-0F1A-4A3C-85E5-27F5F26E80CE}" destId="{73FE099E-80B7-48CA-B15A-E7B225833A11}" srcOrd="0" destOrd="0" presId="urn:microsoft.com/office/officeart/2005/8/layout/orgChart1"/>
    <dgm:cxn modelId="{12517681-F673-4208-8578-3FD3B69F254F}" type="presParOf" srcId="{CC2256B9-0F1A-4A3C-85E5-27F5F26E80CE}" destId="{D7754427-442B-437A-9956-B3C2336E62C8}" srcOrd="1" destOrd="0" presId="urn:microsoft.com/office/officeart/2005/8/layout/orgChart1"/>
    <dgm:cxn modelId="{C95068CA-18AF-44AF-8740-9930C9AF90A7}" type="presParOf" srcId="{D7754427-442B-437A-9956-B3C2336E62C8}" destId="{51A32E1C-583A-4E8F-9B3F-A8873A51EBC4}" srcOrd="0" destOrd="0" presId="urn:microsoft.com/office/officeart/2005/8/layout/orgChart1"/>
    <dgm:cxn modelId="{6644E3DA-1A6F-436C-88E9-39EB11690848}" type="presParOf" srcId="{51A32E1C-583A-4E8F-9B3F-A8873A51EBC4}" destId="{9F659BBA-0FD6-4BEE-A958-B0F8DFAF2313}" srcOrd="0" destOrd="0" presId="urn:microsoft.com/office/officeart/2005/8/layout/orgChart1"/>
    <dgm:cxn modelId="{149A1D6E-E1C3-4DB2-9F0B-366F198EF4C3}" type="presParOf" srcId="{51A32E1C-583A-4E8F-9B3F-A8873A51EBC4}" destId="{E92C9D94-2AA9-43D6-9C17-4DF9FBEF3919}" srcOrd="1" destOrd="0" presId="urn:microsoft.com/office/officeart/2005/8/layout/orgChart1"/>
    <dgm:cxn modelId="{45EEAAAD-7891-4CDD-8DF2-C9B6571E4A9A}" type="presParOf" srcId="{D7754427-442B-437A-9956-B3C2336E62C8}" destId="{481246E3-4BC1-48E2-8F13-66EAB8A372D3}" srcOrd="1" destOrd="0" presId="urn:microsoft.com/office/officeart/2005/8/layout/orgChart1"/>
    <dgm:cxn modelId="{89B303DE-8D02-443C-93FB-CBE50E1A5B4D}" type="presParOf" srcId="{D7754427-442B-437A-9956-B3C2336E62C8}" destId="{B676374A-E6BB-4879-85F3-7DF1FA52F187}" srcOrd="2" destOrd="0" presId="urn:microsoft.com/office/officeart/2005/8/layout/orgChart1"/>
    <dgm:cxn modelId="{23155263-6040-45D2-895F-F8991CDCFE12}" type="presParOf" srcId="{454EC0A2-1AD0-41F6-B714-BC90A31C3A09}" destId="{4CCA74B9-12BF-44A6-BDA1-4CC49846BB78}" srcOrd="2" destOrd="0" presId="urn:microsoft.com/office/officeart/2005/8/layout/orgChart1"/>
    <dgm:cxn modelId="{E3C02803-446C-4EB3-9E83-1D090EE6C9F3}" type="presParOf" srcId="{FE949938-04DD-4C8D-AD62-4EA4587FCB8B}" destId="{ABEAF633-5791-4FD4-B8E4-5D8F06494085}" srcOrd="2" destOrd="0" presId="urn:microsoft.com/office/officeart/2005/8/layout/orgChart1"/>
    <dgm:cxn modelId="{E623875F-4A48-4C9A-B40F-5FBFBD782CFC}" type="presParOf" srcId="{9DFF99B7-57F4-448E-9F5B-2447CBD6CEC9}" destId="{74058984-48D5-4E4F-A900-B5A96847367D}" srcOrd="2" destOrd="0" presId="urn:microsoft.com/office/officeart/2005/8/layout/orgChart1"/>
    <dgm:cxn modelId="{F27D9240-41D0-4FA2-B093-BC763F74CBDA}" type="presParOf" srcId="{F0008843-F989-4856-9FE5-D636F9915EF2}" destId="{76C0A0C3-4905-4979-B2A1-82EDF8DF3CCA}" srcOrd="2" destOrd="0" presId="urn:microsoft.com/office/officeart/2005/8/layout/orgChart1"/>
    <dgm:cxn modelId="{36F03E7B-5095-4256-8BD9-716BA124A168}" type="presParOf" srcId="{56FD614E-ED85-4B28-BEF8-ED89993EEC58}" destId="{0F4D1AD7-26D5-446D-A1DE-1D1EC559F385}" srcOrd="2" destOrd="0" presId="urn:microsoft.com/office/officeart/2005/8/layout/orgChart1"/>
    <dgm:cxn modelId="{2A8BC547-B254-4C99-8EBA-34D9E043FA6D}" type="presParOf" srcId="{60388F0F-08B8-4F3C-B48A-7D65321C764F}" destId="{2E9EEB71-603C-4CB1-8AED-1B9CB1148554}" srcOrd="2" destOrd="0" presId="urn:microsoft.com/office/officeart/2005/8/layout/orgChart1"/>
    <dgm:cxn modelId="{385160B1-B92B-4474-93A4-0935D8D8AB91}" type="presParOf" srcId="{E8973C4D-0273-4854-802F-933281C19525}" destId="{E284E08E-D8C7-407A-81E1-79EA8A8A942D}" srcOrd="2" destOrd="0" presId="urn:microsoft.com/office/officeart/2005/8/layout/orgChart1"/>
    <dgm:cxn modelId="{4B40A78F-B9D3-4101-8392-2606E4A17C5E}" type="presParOf" srcId="{E8973C4D-0273-4854-802F-933281C19525}" destId="{F4F5FE6F-10C9-4FE9-B09B-7B6D6DBBBEB8}" srcOrd="3" destOrd="0" presId="urn:microsoft.com/office/officeart/2005/8/layout/orgChart1"/>
    <dgm:cxn modelId="{913F110B-13EA-474B-87EB-E6EC0CC6F245}" type="presParOf" srcId="{F4F5FE6F-10C9-4FE9-B09B-7B6D6DBBBEB8}" destId="{0D0BEC0C-12D4-4FB3-84CE-E57BED0650C6}" srcOrd="0" destOrd="0" presId="urn:microsoft.com/office/officeart/2005/8/layout/orgChart1"/>
    <dgm:cxn modelId="{A2B797A9-8D5B-41A8-B6D6-2B089D10CD8E}" type="presParOf" srcId="{0D0BEC0C-12D4-4FB3-84CE-E57BED0650C6}" destId="{7FD1D682-7907-48D8-8776-E46004D2394C}" srcOrd="0" destOrd="0" presId="urn:microsoft.com/office/officeart/2005/8/layout/orgChart1"/>
    <dgm:cxn modelId="{5E25E387-24F2-4FAB-8780-B071EEB4F407}" type="presParOf" srcId="{0D0BEC0C-12D4-4FB3-84CE-E57BED0650C6}" destId="{6A32B682-E8AF-42AE-8743-0D19116D290A}" srcOrd="1" destOrd="0" presId="urn:microsoft.com/office/officeart/2005/8/layout/orgChart1"/>
    <dgm:cxn modelId="{9A0A471F-821B-4014-8B76-118E4EE4A2C8}" type="presParOf" srcId="{F4F5FE6F-10C9-4FE9-B09B-7B6D6DBBBEB8}" destId="{C6910D84-5FCB-40B2-8894-87DE669EDD64}" srcOrd="1" destOrd="0" presId="urn:microsoft.com/office/officeart/2005/8/layout/orgChart1"/>
    <dgm:cxn modelId="{E57874CF-0C79-4A18-BBD9-99B609BA49E6}" type="presParOf" srcId="{C6910D84-5FCB-40B2-8894-87DE669EDD64}" destId="{50DE3E32-848C-4BA9-B170-4154ED4D6CEB}" srcOrd="0" destOrd="0" presId="urn:microsoft.com/office/officeart/2005/8/layout/orgChart1"/>
    <dgm:cxn modelId="{29418745-5A5C-470E-914B-BB2A4DD9E3BF}" type="presParOf" srcId="{C6910D84-5FCB-40B2-8894-87DE669EDD64}" destId="{C6FA4425-4BC3-4AB6-A538-9D15AD6AFA16}" srcOrd="1" destOrd="0" presId="urn:microsoft.com/office/officeart/2005/8/layout/orgChart1"/>
    <dgm:cxn modelId="{44767D57-1AB8-4859-AB71-B7233C66142B}" type="presParOf" srcId="{C6FA4425-4BC3-4AB6-A538-9D15AD6AFA16}" destId="{AF1DFBF8-D2DA-45B6-8253-A71947441D57}" srcOrd="0" destOrd="0" presId="urn:microsoft.com/office/officeart/2005/8/layout/orgChart1"/>
    <dgm:cxn modelId="{61433C0E-48CF-46E0-A9D3-81B8BD46C166}" type="presParOf" srcId="{AF1DFBF8-D2DA-45B6-8253-A71947441D57}" destId="{0B36946E-CBB1-4365-9A75-AD11F2738B11}" srcOrd="0" destOrd="0" presId="urn:microsoft.com/office/officeart/2005/8/layout/orgChart1"/>
    <dgm:cxn modelId="{D9D74D6A-91A1-4F31-8256-67ACD35771EF}" type="presParOf" srcId="{AF1DFBF8-D2DA-45B6-8253-A71947441D57}" destId="{14F5096D-C033-4BF1-8A6F-81E878EC1FD3}" srcOrd="1" destOrd="0" presId="urn:microsoft.com/office/officeart/2005/8/layout/orgChart1"/>
    <dgm:cxn modelId="{276198FA-3033-4BF6-B60D-670CDCB48C29}" type="presParOf" srcId="{C6FA4425-4BC3-4AB6-A538-9D15AD6AFA16}" destId="{0C5FDD56-671A-4B51-A991-6000C4E3D9AC}" srcOrd="1" destOrd="0" presId="urn:microsoft.com/office/officeart/2005/8/layout/orgChart1"/>
    <dgm:cxn modelId="{346F3297-8DB4-4344-B318-F0D2AC74AD30}" type="presParOf" srcId="{0C5FDD56-671A-4B51-A991-6000C4E3D9AC}" destId="{484D7D86-1717-4CC7-A4F3-8BF01A3D5B61}" srcOrd="0" destOrd="0" presId="urn:microsoft.com/office/officeart/2005/8/layout/orgChart1"/>
    <dgm:cxn modelId="{AC9CF6A6-AC67-41D7-83DC-9225F0FFE4F2}" type="presParOf" srcId="{0C5FDD56-671A-4B51-A991-6000C4E3D9AC}" destId="{332D962D-C881-4A31-8908-FA5C1C0FEFDB}" srcOrd="1" destOrd="0" presId="urn:microsoft.com/office/officeart/2005/8/layout/orgChart1"/>
    <dgm:cxn modelId="{777948D3-BA19-4073-9AB0-E6468E29AF24}" type="presParOf" srcId="{332D962D-C881-4A31-8908-FA5C1C0FEFDB}" destId="{64186D24-1AE3-4E16-B958-9E87A4D35E66}" srcOrd="0" destOrd="0" presId="urn:microsoft.com/office/officeart/2005/8/layout/orgChart1"/>
    <dgm:cxn modelId="{84378191-AD46-43F6-B3B6-A19DCE893480}" type="presParOf" srcId="{64186D24-1AE3-4E16-B958-9E87A4D35E66}" destId="{DD94C2E7-3EE3-4571-A2D5-2018017BC164}" srcOrd="0" destOrd="0" presId="urn:microsoft.com/office/officeart/2005/8/layout/orgChart1"/>
    <dgm:cxn modelId="{048AA16E-F381-4ACC-A92D-49E87BCA3CC0}" type="presParOf" srcId="{64186D24-1AE3-4E16-B958-9E87A4D35E66}" destId="{4208537F-1D3C-4295-9659-50DACA2099E1}" srcOrd="1" destOrd="0" presId="urn:microsoft.com/office/officeart/2005/8/layout/orgChart1"/>
    <dgm:cxn modelId="{1D78D818-BAD4-4DBA-89D6-2B046049DA88}" type="presParOf" srcId="{332D962D-C881-4A31-8908-FA5C1C0FEFDB}" destId="{8B534A5F-A6D4-4483-88C9-0908BDF3C99D}" srcOrd="1" destOrd="0" presId="urn:microsoft.com/office/officeart/2005/8/layout/orgChart1"/>
    <dgm:cxn modelId="{70C90624-FF71-4BA1-9F33-1E7D333B15F8}" type="presParOf" srcId="{332D962D-C881-4A31-8908-FA5C1C0FEFDB}" destId="{6C33837E-145B-4186-87F4-207A13D90480}" srcOrd="2" destOrd="0" presId="urn:microsoft.com/office/officeart/2005/8/layout/orgChart1"/>
    <dgm:cxn modelId="{8A1C8C32-6572-4769-B134-9A7D95FD35C2}" type="presParOf" srcId="{C6FA4425-4BC3-4AB6-A538-9D15AD6AFA16}" destId="{F90C1008-5693-4104-9EB4-53D499C59C1E}" srcOrd="2" destOrd="0" presId="urn:microsoft.com/office/officeart/2005/8/layout/orgChart1"/>
    <dgm:cxn modelId="{694AC4DC-9A90-4CDC-8CA5-AC9FD940F9B8}" type="presParOf" srcId="{C6910D84-5FCB-40B2-8894-87DE669EDD64}" destId="{39DBF495-A52F-4518-B7A5-EE000FFCC46E}" srcOrd="2" destOrd="0" presId="urn:microsoft.com/office/officeart/2005/8/layout/orgChart1"/>
    <dgm:cxn modelId="{7718A47A-5779-4C07-B0A9-BB2A294A286C}" type="presParOf" srcId="{C6910D84-5FCB-40B2-8894-87DE669EDD64}" destId="{DD7A8D4E-A804-4A0B-8FFE-995373D14417}" srcOrd="3" destOrd="0" presId="urn:microsoft.com/office/officeart/2005/8/layout/orgChart1"/>
    <dgm:cxn modelId="{02267728-FD89-46B1-92D7-2EF00E335DBF}" type="presParOf" srcId="{DD7A8D4E-A804-4A0B-8FFE-995373D14417}" destId="{38A401A1-C40C-4192-874C-16ECD42CFD84}" srcOrd="0" destOrd="0" presId="urn:microsoft.com/office/officeart/2005/8/layout/orgChart1"/>
    <dgm:cxn modelId="{0ABB697B-6C83-4DE2-A9FD-5CC35ED233FD}" type="presParOf" srcId="{38A401A1-C40C-4192-874C-16ECD42CFD84}" destId="{9953EB78-EDF8-48B1-9E60-EA73FBC18223}" srcOrd="0" destOrd="0" presId="urn:microsoft.com/office/officeart/2005/8/layout/orgChart1"/>
    <dgm:cxn modelId="{6EE390E3-4000-4C7B-871D-7243A33C8AC8}" type="presParOf" srcId="{38A401A1-C40C-4192-874C-16ECD42CFD84}" destId="{4CA69AC0-E575-4535-B028-A7386420CCA5}" srcOrd="1" destOrd="0" presId="urn:microsoft.com/office/officeart/2005/8/layout/orgChart1"/>
    <dgm:cxn modelId="{08DA35F7-709A-4086-A718-23CE45FB1D03}" type="presParOf" srcId="{DD7A8D4E-A804-4A0B-8FFE-995373D14417}" destId="{986A0EFF-D6FE-4A2C-843F-E8749B220C72}" srcOrd="1" destOrd="0" presId="urn:microsoft.com/office/officeart/2005/8/layout/orgChart1"/>
    <dgm:cxn modelId="{26C4DEDB-9C17-4105-989D-0493C674DDEB}" type="presParOf" srcId="{986A0EFF-D6FE-4A2C-843F-E8749B220C72}" destId="{2B9F66F2-CA03-4783-AC23-F0C5F71988A8}" srcOrd="0" destOrd="0" presId="urn:microsoft.com/office/officeart/2005/8/layout/orgChart1"/>
    <dgm:cxn modelId="{D40B5AD3-989D-499C-909C-7F88C470AD6B}" type="presParOf" srcId="{986A0EFF-D6FE-4A2C-843F-E8749B220C72}" destId="{7E1208B3-235C-4729-A0FC-5F5B219A0F6D}" srcOrd="1" destOrd="0" presId="urn:microsoft.com/office/officeart/2005/8/layout/orgChart1"/>
    <dgm:cxn modelId="{2582D8A0-E660-4392-A3AC-0E111D3AFEDA}" type="presParOf" srcId="{7E1208B3-235C-4729-A0FC-5F5B219A0F6D}" destId="{C28F0760-3180-49A0-88C7-325DBED2A555}" srcOrd="0" destOrd="0" presId="urn:microsoft.com/office/officeart/2005/8/layout/orgChart1"/>
    <dgm:cxn modelId="{A10975D2-5C62-46C3-A51F-4ECCA917EF32}" type="presParOf" srcId="{C28F0760-3180-49A0-88C7-325DBED2A555}" destId="{EA64E857-2F5E-4F88-B43B-1C2C316F27CD}" srcOrd="0" destOrd="0" presId="urn:microsoft.com/office/officeart/2005/8/layout/orgChart1"/>
    <dgm:cxn modelId="{980A7635-2F2D-4D22-935A-D396D6F22D76}" type="presParOf" srcId="{C28F0760-3180-49A0-88C7-325DBED2A555}" destId="{4BAB04A4-1F4B-4526-B91C-E29B50DCEA88}" srcOrd="1" destOrd="0" presId="urn:microsoft.com/office/officeart/2005/8/layout/orgChart1"/>
    <dgm:cxn modelId="{8ACD8855-0CEF-4E24-A788-E9184EBF5013}" type="presParOf" srcId="{7E1208B3-235C-4729-A0FC-5F5B219A0F6D}" destId="{EDCEAE07-D776-4D5F-9644-8D8681B225EA}" srcOrd="1" destOrd="0" presId="urn:microsoft.com/office/officeart/2005/8/layout/orgChart1"/>
    <dgm:cxn modelId="{BA751721-A69B-468B-B0A6-FC406CA20B57}" type="presParOf" srcId="{7E1208B3-235C-4729-A0FC-5F5B219A0F6D}" destId="{BA089744-6A93-4659-9995-F47B2D07D131}" srcOrd="2" destOrd="0" presId="urn:microsoft.com/office/officeart/2005/8/layout/orgChart1"/>
    <dgm:cxn modelId="{8DA00520-8506-46F8-A3B0-567B1C46B53F}" type="presParOf" srcId="{DD7A8D4E-A804-4A0B-8FFE-995373D14417}" destId="{5DA7D0DF-AB85-4D73-B4A8-FEFCC4A4C3FF}" srcOrd="2" destOrd="0" presId="urn:microsoft.com/office/officeart/2005/8/layout/orgChart1"/>
    <dgm:cxn modelId="{01F0E2A5-77B4-4873-A00D-DD8864E79251}" type="presParOf" srcId="{F4F5FE6F-10C9-4FE9-B09B-7B6D6DBBBEB8}" destId="{56A87D7B-AE52-4C23-AB20-78722B18AFAD}" srcOrd="2" destOrd="0" presId="urn:microsoft.com/office/officeart/2005/8/layout/orgChart1"/>
    <dgm:cxn modelId="{E99DA7EB-B071-4900-A591-E95667910B42}" type="presParOf" srcId="{E8973C4D-0273-4854-802F-933281C19525}" destId="{B5B45645-CBA3-4B98-8142-0CBFA28D5BA0}" srcOrd="4" destOrd="0" presId="urn:microsoft.com/office/officeart/2005/8/layout/orgChart1"/>
    <dgm:cxn modelId="{EB81E408-2A4C-4DA6-9163-1DA300D59B5C}" type="presParOf" srcId="{E8973C4D-0273-4854-802F-933281C19525}" destId="{FBDFD51B-2862-4C58-AC7E-84CD239908B6}" srcOrd="5" destOrd="0" presId="urn:microsoft.com/office/officeart/2005/8/layout/orgChart1"/>
    <dgm:cxn modelId="{CC7321EC-A0F1-49D5-A68A-0849BD932EDA}" type="presParOf" srcId="{FBDFD51B-2862-4C58-AC7E-84CD239908B6}" destId="{E6B9555F-FD8E-4D28-9529-7034ED46D0E4}" srcOrd="0" destOrd="0" presId="urn:microsoft.com/office/officeart/2005/8/layout/orgChart1"/>
    <dgm:cxn modelId="{1A9783B1-0E37-4974-BCE3-4E4EB2BE8DDD}" type="presParOf" srcId="{E6B9555F-FD8E-4D28-9529-7034ED46D0E4}" destId="{3DC8A353-B691-4EAA-9561-61F008951DB7}" srcOrd="0" destOrd="0" presId="urn:microsoft.com/office/officeart/2005/8/layout/orgChart1"/>
    <dgm:cxn modelId="{78B69A9B-7B20-479A-897A-95DAA52327A4}" type="presParOf" srcId="{E6B9555F-FD8E-4D28-9529-7034ED46D0E4}" destId="{AD64D657-EFBB-4513-BC6C-B93C65B592F6}" srcOrd="1" destOrd="0" presId="urn:microsoft.com/office/officeart/2005/8/layout/orgChart1"/>
    <dgm:cxn modelId="{16F9F9E1-237C-42A6-AA5B-F97EC092007B}" type="presParOf" srcId="{FBDFD51B-2862-4C58-AC7E-84CD239908B6}" destId="{0214328E-1B17-4AB0-A4F4-80358BFC5FD8}" srcOrd="1" destOrd="0" presId="urn:microsoft.com/office/officeart/2005/8/layout/orgChart1"/>
    <dgm:cxn modelId="{D32B93EE-1B79-4427-8F02-A72322F7D6C9}" type="presParOf" srcId="{0214328E-1B17-4AB0-A4F4-80358BFC5FD8}" destId="{F0FA9ED6-E3BA-427B-9336-EE5339B6126B}" srcOrd="0" destOrd="0" presId="urn:microsoft.com/office/officeart/2005/8/layout/orgChart1"/>
    <dgm:cxn modelId="{1A525814-5B13-4267-B858-C5350781276A}" type="presParOf" srcId="{0214328E-1B17-4AB0-A4F4-80358BFC5FD8}" destId="{F18C0B9B-AE62-4CA1-B431-987E6ECCF5F8}" srcOrd="1" destOrd="0" presId="urn:microsoft.com/office/officeart/2005/8/layout/orgChart1"/>
    <dgm:cxn modelId="{0B891CF7-8A2A-4FE0-9C4D-6E0FC5EFEE7B}" type="presParOf" srcId="{F18C0B9B-AE62-4CA1-B431-987E6ECCF5F8}" destId="{E4D77D57-6ECE-48FC-9EBE-D3E6E9369B7D}" srcOrd="0" destOrd="0" presId="urn:microsoft.com/office/officeart/2005/8/layout/orgChart1"/>
    <dgm:cxn modelId="{032D58C7-08E2-4FE2-8FFC-C7F7A4FB669D}" type="presParOf" srcId="{E4D77D57-6ECE-48FC-9EBE-D3E6E9369B7D}" destId="{7C136B20-FAFB-4232-8287-7C55A079261C}" srcOrd="0" destOrd="0" presId="urn:microsoft.com/office/officeart/2005/8/layout/orgChart1"/>
    <dgm:cxn modelId="{D317C0ED-52D1-4757-873D-F34C0028A5C7}" type="presParOf" srcId="{E4D77D57-6ECE-48FC-9EBE-D3E6E9369B7D}" destId="{EFA69616-BE25-4E2D-B055-7AB8833782A7}" srcOrd="1" destOrd="0" presId="urn:microsoft.com/office/officeart/2005/8/layout/orgChart1"/>
    <dgm:cxn modelId="{2B50D79D-8B99-4B83-975A-0001CC4CCA2D}" type="presParOf" srcId="{F18C0B9B-AE62-4CA1-B431-987E6ECCF5F8}" destId="{882E7350-B3ED-4420-813B-39953C138C2A}" srcOrd="1" destOrd="0" presId="urn:microsoft.com/office/officeart/2005/8/layout/orgChart1"/>
    <dgm:cxn modelId="{3C57D9CD-4C5B-4462-BAB7-F07052B1B23C}" type="presParOf" srcId="{882E7350-B3ED-4420-813B-39953C138C2A}" destId="{072E3622-2F70-4B9E-942F-12215A65BA3A}" srcOrd="0" destOrd="0" presId="urn:microsoft.com/office/officeart/2005/8/layout/orgChart1"/>
    <dgm:cxn modelId="{4B07725E-E86D-4FF3-A1E3-242576D23037}" type="presParOf" srcId="{882E7350-B3ED-4420-813B-39953C138C2A}" destId="{EC520CD5-1561-415A-9481-BCAAE8944516}" srcOrd="1" destOrd="0" presId="urn:microsoft.com/office/officeart/2005/8/layout/orgChart1"/>
    <dgm:cxn modelId="{F8A6F355-4ABE-4283-870B-8D966AE73E77}" type="presParOf" srcId="{EC520CD5-1561-415A-9481-BCAAE8944516}" destId="{BF6D498E-4500-4AF5-9ED0-EC3B082D659D}" srcOrd="0" destOrd="0" presId="urn:microsoft.com/office/officeart/2005/8/layout/orgChart1"/>
    <dgm:cxn modelId="{875D85E1-F80E-4A3F-A764-29A096DE6CEB}" type="presParOf" srcId="{BF6D498E-4500-4AF5-9ED0-EC3B082D659D}" destId="{DA515C50-0A0D-4394-8B15-5C6CB8F74F43}" srcOrd="0" destOrd="0" presId="urn:microsoft.com/office/officeart/2005/8/layout/orgChart1"/>
    <dgm:cxn modelId="{D8817F05-AD88-4915-891F-09FFA2DD0AA9}" type="presParOf" srcId="{BF6D498E-4500-4AF5-9ED0-EC3B082D659D}" destId="{8144B7CA-2401-460D-8C0E-D6F80AD30DB2}" srcOrd="1" destOrd="0" presId="urn:microsoft.com/office/officeart/2005/8/layout/orgChart1"/>
    <dgm:cxn modelId="{1711D5B0-5947-404E-8125-FC43415AE730}" type="presParOf" srcId="{EC520CD5-1561-415A-9481-BCAAE8944516}" destId="{01F12E89-27CF-4C16-B5D9-799FE7E3BD6A}" srcOrd="1" destOrd="0" presId="urn:microsoft.com/office/officeart/2005/8/layout/orgChart1"/>
    <dgm:cxn modelId="{D150E984-A503-4CFB-AC68-F7F3D3F9D394}" type="presParOf" srcId="{EC520CD5-1561-415A-9481-BCAAE8944516}" destId="{7705C346-FD72-4D74-8DD6-5907039AA065}" srcOrd="2" destOrd="0" presId="urn:microsoft.com/office/officeart/2005/8/layout/orgChart1"/>
    <dgm:cxn modelId="{08870D6C-F521-40C9-81F0-594E606F227C}" type="presParOf" srcId="{F18C0B9B-AE62-4CA1-B431-987E6ECCF5F8}" destId="{B843A05D-31F1-4D36-B4E2-ED142A3DA275}" srcOrd="2" destOrd="0" presId="urn:microsoft.com/office/officeart/2005/8/layout/orgChart1"/>
    <dgm:cxn modelId="{D47E229A-2E16-4FEB-9F48-7D0D243FC0FA}" type="presParOf" srcId="{FBDFD51B-2862-4C58-AC7E-84CD239908B6}" destId="{53D7CD82-B139-46C9-BA25-0764312648CC}" srcOrd="2" destOrd="0" presId="urn:microsoft.com/office/officeart/2005/8/layout/orgChart1"/>
    <dgm:cxn modelId="{6E95D9F9-FD90-43DD-AE97-D971ED529B77}" type="presParOf" srcId="{A3AC749D-9D01-4073-A117-8864372EA2D2}" destId="{EC10C2FD-4363-48A7-AF36-C005C3261A46}" srcOrd="2" destOrd="0" presId="urn:microsoft.com/office/officeart/2005/8/layout/orgChart1"/>
    <dgm:cxn modelId="{095CEE0E-33D1-45E5-BC4E-07ABE06A85B3}" type="presParOf" srcId="{4FA4EBDB-BE85-4144-AB18-632259E96C05}" destId="{B903A8BF-C3AE-436D-954C-32DCAFE12B73}" srcOrd="2" destOrd="0" presId="urn:microsoft.com/office/officeart/2005/8/layout/orgChart1"/>
    <dgm:cxn modelId="{63B2E815-DC68-4955-B2FE-2F9E64AA0CE2}" type="presParOf" srcId="{05DB7B47-BC77-49F9-8707-088FE3DDE775}" destId="{AF02DF76-7C1A-4CA0-A8BB-DE139C73AE24}" srcOrd="2" destOrd="0" presId="urn:microsoft.com/office/officeart/2005/8/layout/orgChart1"/>
    <dgm:cxn modelId="{16567E6E-CE04-4119-9803-66447FCF152F}" type="presParOf" srcId="{C3CF59B1-274C-4ECE-9E1F-C7193B4B9AD1}" destId="{4E2D6965-D56C-4025-B2FA-A98280B87AF6}" srcOrd="2" destOrd="0" presId="urn:microsoft.com/office/officeart/2005/8/layout/orgChart1"/>
    <dgm:cxn modelId="{05C7C812-E869-416F-92BC-75972A1AB3C8}" type="presParOf" srcId="{0AC6144B-201B-4684-961A-103D85989A6B}" destId="{32B0D2FD-9027-45F7-A003-31F1B4662816}" srcOrd="2" destOrd="0" presId="urn:microsoft.com/office/officeart/2005/8/layout/orgChart1"/>
    <dgm:cxn modelId="{43CFE5C3-CCDE-425F-A55D-DD4FCBF7B462}" type="presParOf" srcId="{32B0D2FD-9027-45F7-A003-31F1B4662816}" destId="{E4C2D822-F0F0-45BC-AA67-2F5DDEDAF770}" srcOrd="0" destOrd="0" presId="urn:microsoft.com/office/officeart/2005/8/layout/orgChart1"/>
    <dgm:cxn modelId="{25469EA4-1D09-4523-A516-E68ADEFC1BFB}" type="presParOf" srcId="{E4C2D822-F0F0-45BC-AA67-2F5DDEDAF770}" destId="{1EAC05B6-C6E7-4C21-8631-F618ED4568AF}" srcOrd="0" destOrd="0" presId="urn:microsoft.com/office/officeart/2005/8/layout/orgChart1"/>
    <dgm:cxn modelId="{F780C0B2-0283-42AD-8FBA-10DA1C562CE3}" type="presParOf" srcId="{E4C2D822-F0F0-45BC-AA67-2F5DDEDAF770}" destId="{499E581C-F506-46F5-AEF4-25E8C1CC498A}" srcOrd="1" destOrd="0" presId="urn:microsoft.com/office/officeart/2005/8/layout/orgChart1"/>
    <dgm:cxn modelId="{73F4FE0F-AD58-46CC-AB27-0F22ABAA64CD}" type="presParOf" srcId="{32B0D2FD-9027-45F7-A003-31F1B4662816}" destId="{DE41C464-1150-4BB9-AFF3-664085702091}" srcOrd="1" destOrd="0" presId="urn:microsoft.com/office/officeart/2005/8/layout/orgChart1"/>
    <dgm:cxn modelId="{373AF4E3-1287-46C7-8160-CA115813F135}" type="presParOf" srcId="{32B0D2FD-9027-45F7-A003-31F1B4662816}" destId="{B779B0CE-2DE4-4C5C-8A71-4FBE6895B67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7C6993-9F76-412C-9855-E7C4272909B3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25D2A8B-FBF6-4A42-B449-635B8422BD5B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29AC5-B811-4E36-A66E-35367A156E71}" type="par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B9A81-E76C-49BB-8EAC-B4C27201F2B4}" type="sibTrans" cxnId="{68530350-EA87-4180-BEB2-B9E121EA0AB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69658-7CA1-4361-B8EC-280FD3AFC515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2EA19-8FC2-4330-B5E6-587A72DE4128}" type="par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CB629-A47A-494B-97D5-61BFB1DB0EB7}" type="sibTrans" cxnId="{7914B12F-1637-441F-A14D-291AFD795DD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C2927-708D-414C-B16D-039C49F2E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12072-0DBA-47A0-90A7-2CE2F65BA9E4}" type="par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06229-A1EE-4729-97DB-4921DE5F9E69}" type="sibTrans" cxnId="{2DD7077A-BB0E-4904-8C62-CD5F7766CE9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A51CD-6846-49FB-A927-6BF287F2C6A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B4B1D-19D8-4DF8-9E4D-0B444B890B3C}" type="parTrans" cxnId="{CD3D7474-7C3E-4BE4-81E0-F84D91AA90D8}">
      <dgm:prSet/>
      <dgm:spPr/>
      <dgm:t>
        <a:bodyPr/>
        <a:lstStyle/>
        <a:p>
          <a:endParaRPr lang="en-US" sz="1600"/>
        </a:p>
      </dgm:t>
    </dgm:pt>
    <dgm:pt modelId="{B206CCD9-EEAE-4438-84AB-9C4459BB6F9B}" type="sibTrans" cxnId="{CD3D7474-7C3E-4BE4-81E0-F84D91AA90D8}">
      <dgm:prSet/>
      <dgm:spPr/>
      <dgm:t>
        <a:bodyPr/>
        <a:lstStyle/>
        <a:p>
          <a:endParaRPr lang="en-US"/>
        </a:p>
      </dgm:t>
    </dgm:pt>
    <dgm:pt modelId="{149F6692-0E09-4704-85FE-59D8A7B7A081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196BB-61B6-4475-8F47-DD65CD918A87}" type="parTrans" cxnId="{958662DA-371C-4CC9-B48B-547A0A50FCB0}">
      <dgm:prSet/>
      <dgm:spPr/>
      <dgm:t>
        <a:bodyPr/>
        <a:lstStyle/>
        <a:p>
          <a:endParaRPr lang="en-US" sz="1600"/>
        </a:p>
      </dgm:t>
    </dgm:pt>
    <dgm:pt modelId="{23E3EA66-D3FF-4CFD-9D5B-082FE5DE9500}" type="sibTrans" cxnId="{958662DA-371C-4CC9-B48B-547A0A50FCB0}">
      <dgm:prSet/>
      <dgm:spPr/>
      <dgm:t>
        <a:bodyPr/>
        <a:lstStyle/>
        <a:p>
          <a:endParaRPr lang="en-US"/>
        </a:p>
      </dgm:t>
    </dgm:pt>
    <dgm:pt modelId="{43B97BFB-8B9C-490A-A961-BF2F9E9D4799}">
      <dgm:prSet phldrT="[Text]" custT="1"/>
      <dgm:spPr/>
      <dgm:t>
        <a:bodyPr/>
        <a:lstStyle/>
        <a:p>
          <a:r>
            <a:rPr lang="en-PH" sz="1600" b="1" i="1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D02B8-BBF3-4DFD-A5FA-D7F5971614DD}" type="parTrans" cxnId="{1483C629-2BC3-497F-B0F1-8F099CCCDC18}">
      <dgm:prSet/>
      <dgm:spPr/>
      <dgm:t>
        <a:bodyPr/>
        <a:lstStyle/>
        <a:p>
          <a:endParaRPr lang="en-US" sz="1600"/>
        </a:p>
      </dgm:t>
    </dgm:pt>
    <dgm:pt modelId="{193412BC-4B90-4B58-B2F5-F8031C594BE1}" type="sibTrans" cxnId="{1483C629-2BC3-497F-B0F1-8F099CCCDC18}">
      <dgm:prSet/>
      <dgm:spPr/>
      <dgm:t>
        <a:bodyPr/>
        <a:lstStyle/>
        <a:p>
          <a:endParaRPr lang="en-US"/>
        </a:p>
      </dgm:t>
    </dgm:pt>
    <dgm:pt modelId="{AFEF5F1A-23F9-417C-B4FB-F17C4FF3D4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314017-4C71-4906-868C-B5A133E99F5A}" type="parTrans" cxnId="{F0C4BA61-7F5F-4C31-9F03-8161B76FF3E5}">
      <dgm:prSet/>
      <dgm:spPr/>
      <dgm:t>
        <a:bodyPr/>
        <a:lstStyle/>
        <a:p>
          <a:endParaRPr lang="en-US" sz="1600"/>
        </a:p>
      </dgm:t>
    </dgm:pt>
    <dgm:pt modelId="{B066CA9E-C06E-4C83-9D01-A9975FB9000B}" type="sibTrans" cxnId="{F0C4BA61-7F5F-4C31-9F03-8161B76FF3E5}">
      <dgm:prSet/>
      <dgm:spPr/>
      <dgm:t>
        <a:bodyPr/>
        <a:lstStyle/>
        <a:p>
          <a:endParaRPr lang="en-US"/>
        </a:p>
      </dgm:t>
    </dgm:pt>
    <dgm:pt modelId="{399A2941-FF12-4B97-92D5-3AA419E2F5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11F3D6-740A-4CD2-B475-44EBA75327DD}" type="parTrans" cxnId="{8DEB9945-0AAE-4C71-B52C-1A82D1B2A59F}">
      <dgm:prSet/>
      <dgm:spPr/>
      <dgm:t>
        <a:bodyPr/>
        <a:lstStyle/>
        <a:p>
          <a:endParaRPr lang="en-US" sz="1600"/>
        </a:p>
      </dgm:t>
    </dgm:pt>
    <dgm:pt modelId="{4C7A7D96-3C51-4D9F-8E52-0151515F33DA}" type="sibTrans" cxnId="{8DEB9945-0AAE-4C71-B52C-1A82D1B2A59F}">
      <dgm:prSet/>
      <dgm:spPr/>
      <dgm:t>
        <a:bodyPr/>
        <a:lstStyle/>
        <a:p>
          <a:endParaRPr lang="en-US"/>
        </a:p>
      </dgm:t>
    </dgm:pt>
    <dgm:pt modelId="{F887912E-8F01-4911-B9F8-4B06F679C04A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DA71FF-14D0-495B-BC90-CB9C77B6E690}" type="parTrans" cxnId="{2BBEB30B-F91A-487D-B24F-B51DDA1C0A02}">
      <dgm:prSet/>
      <dgm:spPr/>
      <dgm:t>
        <a:bodyPr/>
        <a:lstStyle/>
        <a:p>
          <a:endParaRPr lang="en-US" sz="1600"/>
        </a:p>
      </dgm:t>
    </dgm:pt>
    <dgm:pt modelId="{DA7AAC06-B162-4A77-9746-6D21D55BFDD8}" type="sibTrans" cxnId="{2BBEB30B-F91A-487D-B24F-B51DDA1C0A02}">
      <dgm:prSet/>
      <dgm:spPr/>
      <dgm:t>
        <a:bodyPr/>
        <a:lstStyle/>
        <a:p>
          <a:endParaRPr lang="en-US"/>
        </a:p>
      </dgm:t>
    </dgm:pt>
    <dgm:pt modelId="{28C5674E-4179-43D3-8566-E9ED45B31FE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D9321-4497-4CD1-85CC-28C921A05310}" type="parTrans" cxnId="{5E1A72A9-D52D-4ADA-8FBD-0C70DEE6A69E}">
      <dgm:prSet/>
      <dgm:spPr/>
      <dgm:t>
        <a:bodyPr/>
        <a:lstStyle/>
        <a:p>
          <a:endParaRPr lang="en-US" sz="1600"/>
        </a:p>
      </dgm:t>
    </dgm:pt>
    <dgm:pt modelId="{4907F66D-A502-4920-B9F2-546CC03C4E0B}" type="sibTrans" cxnId="{5E1A72A9-D52D-4ADA-8FBD-0C70DEE6A69E}">
      <dgm:prSet/>
      <dgm:spPr/>
      <dgm:t>
        <a:bodyPr/>
        <a:lstStyle/>
        <a:p>
          <a:endParaRPr lang="en-US"/>
        </a:p>
      </dgm:t>
    </dgm:pt>
    <dgm:pt modelId="{F21FD4EF-1455-44E8-B2E8-B331DE0CD03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4D139-7B01-4EC8-A706-CE4C331B739F}" type="parTrans" cxnId="{951CF9D0-23F6-4E52-9A01-96046BAF6DDF}">
      <dgm:prSet/>
      <dgm:spPr/>
      <dgm:t>
        <a:bodyPr/>
        <a:lstStyle/>
        <a:p>
          <a:endParaRPr lang="en-US" sz="1600"/>
        </a:p>
      </dgm:t>
    </dgm:pt>
    <dgm:pt modelId="{B41ED41E-27A6-4AF1-A3C4-BCD64B9C6040}" type="sibTrans" cxnId="{951CF9D0-23F6-4E52-9A01-96046BAF6DDF}">
      <dgm:prSet/>
      <dgm:spPr/>
      <dgm:t>
        <a:bodyPr/>
        <a:lstStyle/>
        <a:p>
          <a:endParaRPr lang="en-US"/>
        </a:p>
      </dgm:t>
    </dgm:pt>
    <dgm:pt modelId="{5F8B98F6-6AD9-4208-8A37-C83D04C0695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63678-CB98-458A-A7DD-D92E850EF5FE}" type="parTrans" cxnId="{41EC4D7F-8FF9-48C0-9980-8B6DD9721E2B}">
      <dgm:prSet/>
      <dgm:spPr/>
      <dgm:t>
        <a:bodyPr/>
        <a:lstStyle/>
        <a:p>
          <a:endParaRPr lang="en-US" sz="1600"/>
        </a:p>
      </dgm:t>
    </dgm:pt>
    <dgm:pt modelId="{61787E34-0C9B-4180-A61C-512681C8F064}" type="sibTrans" cxnId="{41EC4D7F-8FF9-48C0-9980-8B6DD9721E2B}">
      <dgm:prSet/>
      <dgm:spPr/>
      <dgm:t>
        <a:bodyPr/>
        <a:lstStyle/>
        <a:p>
          <a:endParaRPr lang="en-US"/>
        </a:p>
      </dgm:t>
    </dgm:pt>
    <dgm:pt modelId="{A9D06643-221D-479D-A372-08D43A0BF53F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41F51-7CBA-4CC6-9AB3-3F7C9965BDB6}" type="parTrans" cxnId="{50A74A2A-0058-4858-B3E2-0278DCEADDCF}">
      <dgm:prSet/>
      <dgm:spPr/>
      <dgm:t>
        <a:bodyPr/>
        <a:lstStyle/>
        <a:p>
          <a:endParaRPr lang="en-US" sz="1600"/>
        </a:p>
      </dgm:t>
    </dgm:pt>
    <dgm:pt modelId="{939E3619-53BB-47DA-9FAC-95BEA3237232}" type="sibTrans" cxnId="{50A74A2A-0058-4858-B3E2-0278DCEADDCF}">
      <dgm:prSet/>
      <dgm:spPr/>
      <dgm:t>
        <a:bodyPr/>
        <a:lstStyle/>
        <a:p>
          <a:endParaRPr lang="en-US"/>
        </a:p>
      </dgm:t>
    </dgm:pt>
    <dgm:pt modelId="{0C046310-5493-4151-B596-4619528E1714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30960-9FB5-4DB3-9998-7A5F2A42A3E8}" type="parTrans" cxnId="{FFE7756C-72B0-4B8B-8369-11B333BF27CD}">
      <dgm:prSet/>
      <dgm:spPr/>
      <dgm:t>
        <a:bodyPr/>
        <a:lstStyle/>
        <a:p>
          <a:endParaRPr lang="en-US" sz="1600"/>
        </a:p>
      </dgm:t>
    </dgm:pt>
    <dgm:pt modelId="{5052E3BF-11B7-44C6-AD8C-596C7982BBB4}" type="sibTrans" cxnId="{FFE7756C-72B0-4B8B-8369-11B333BF27CD}">
      <dgm:prSet/>
      <dgm:spPr/>
      <dgm:t>
        <a:bodyPr/>
        <a:lstStyle/>
        <a:p>
          <a:endParaRPr lang="en-US"/>
        </a:p>
      </dgm:t>
    </dgm:pt>
    <dgm:pt modelId="{480F610D-54BB-41AC-92F7-50DAD273151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85B24-7916-41B2-9C63-5CA2CEA37BB7}" type="parTrans" cxnId="{D271A341-343C-42AE-9A0E-1EF9239DE625}">
      <dgm:prSet/>
      <dgm:spPr/>
      <dgm:t>
        <a:bodyPr/>
        <a:lstStyle/>
        <a:p>
          <a:endParaRPr lang="en-US" sz="1600"/>
        </a:p>
      </dgm:t>
    </dgm:pt>
    <dgm:pt modelId="{13381346-FBDA-4DC5-AD7B-3E2E9CCB206A}" type="sibTrans" cxnId="{D271A341-343C-42AE-9A0E-1EF9239DE625}">
      <dgm:prSet/>
      <dgm:spPr/>
      <dgm:t>
        <a:bodyPr/>
        <a:lstStyle/>
        <a:p>
          <a:endParaRPr lang="en-US"/>
        </a:p>
      </dgm:t>
    </dgm:pt>
    <dgm:pt modelId="{BF239434-4493-4101-BFBC-35DCDE8AD21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DDD99D-CB29-4EB0-AEB7-82D72A2439BF}" type="parTrans" cxnId="{156CB752-BD35-4207-9492-DA6752827289}">
      <dgm:prSet/>
      <dgm:spPr/>
      <dgm:t>
        <a:bodyPr/>
        <a:lstStyle/>
        <a:p>
          <a:endParaRPr lang="en-US" sz="1600"/>
        </a:p>
      </dgm:t>
    </dgm:pt>
    <dgm:pt modelId="{9E959D21-75CD-4A8B-97CA-067A79DF4A55}" type="sibTrans" cxnId="{156CB752-BD35-4207-9492-DA6752827289}">
      <dgm:prSet/>
      <dgm:spPr/>
      <dgm:t>
        <a:bodyPr/>
        <a:lstStyle/>
        <a:p>
          <a:endParaRPr lang="en-US"/>
        </a:p>
      </dgm:t>
    </dgm:pt>
    <dgm:pt modelId="{F6F2FA72-A00E-4D5A-8773-26EE50B1BFF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BED4E3-CB2F-447B-8A03-DD474DEBE49D}" type="parTrans" cxnId="{7776B14D-546A-4F84-9969-C96F2D559C4C}">
      <dgm:prSet/>
      <dgm:spPr/>
      <dgm:t>
        <a:bodyPr/>
        <a:lstStyle/>
        <a:p>
          <a:endParaRPr lang="en-US" sz="1600"/>
        </a:p>
      </dgm:t>
    </dgm:pt>
    <dgm:pt modelId="{796D24BD-17DA-4619-B799-0383C3A42656}" type="sibTrans" cxnId="{7776B14D-546A-4F84-9969-C96F2D559C4C}">
      <dgm:prSet/>
      <dgm:spPr/>
      <dgm:t>
        <a:bodyPr/>
        <a:lstStyle/>
        <a:p>
          <a:endParaRPr lang="en-US"/>
        </a:p>
      </dgm:t>
    </dgm:pt>
    <dgm:pt modelId="{F369B72C-504D-42D8-8920-A6EADC27ED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6DFCE-A141-4B6F-959D-88D095237DBF}" type="parTrans" cxnId="{1394A2A0-D692-407D-8498-2A0B1E2AB9D1}">
      <dgm:prSet/>
      <dgm:spPr/>
      <dgm:t>
        <a:bodyPr/>
        <a:lstStyle/>
        <a:p>
          <a:endParaRPr lang="en-US" sz="1600"/>
        </a:p>
      </dgm:t>
    </dgm:pt>
    <dgm:pt modelId="{838ABA5C-9452-4B2D-9585-D34F8ABFCD00}" type="sibTrans" cxnId="{1394A2A0-D692-407D-8498-2A0B1E2AB9D1}">
      <dgm:prSet/>
      <dgm:spPr/>
      <dgm:t>
        <a:bodyPr/>
        <a:lstStyle/>
        <a:p>
          <a:endParaRPr lang="en-US"/>
        </a:p>
      </dgm:t>
    </dgm:pt>
    <dgm:pt modelId="{D238A1C6-590F-4171-A4EF-251112746383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149EF-7FC0-4D85-A3E1-E17E2F88A8AB}" type="parTrans" cxnId="{BF2082CC-3D44-4E56-A92F-FFBC150BC93F}">
      <dgm:prSet/>
      <dgm:spPr/>
      <dgm:t>
        <a:bodyPr/>
        <a:lstStyle/>
        <a:p>
          <a:endParaRPr lang="en-US" sz="1600"/>
        </a:p>
      </dgm:t>
    </dgm:pt>
    <dgm:pt modelId="{572429D2-D306-4777-852E-E27EC4D01CAA}" type="sibTrans" cxnId="{BF2082CC-3D44-4E56-A92F-FFBC150BC93F}">
      <dgm:prSet/>
      <dgm:spPr/>
      <dgm:t>
        <a:bodyPr/>
        <a:lstStyle/>
        <a:p>
          <a:endParaRPr lang="en-US"/>
        </a:p>
      </dgm:t>
    </dgm:pt>
    <dgm:pt modelId="{4291968D-3F77-4303-8F9A-32CF60D11820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1E1F3E-9773-4D3B-8470-128B09FAAEB2}" type="parTrans" cxnId="{5DFD4718-B7E4-422A-973E-B03D1D1A4AB1}">
      <dgm:prSet/>
      <dgm:spPr/>
      <dgm:t>
        <a:bodyPr/>
        <a:lstStyle/>
        <a:p>
          <a:endParaRPr lang="en-US" sz="1600"/>
        </a:p>
      </dgm:t>
    </dgm:pt>
    <dgm:pt modelId="{7CA1312E-CDC1-4871-946B-43982DFC1EC6}" type="sibTrans" cxnId="{5DFD4718-B7E4-422A-973E-B03D1D1A4AB1}">
      <dgm:prSet/>
      <dgm:spPr/>
      <dgm:t>
        <a:bodyPr/>
        <a:lstStyle/>
        <a:p>
          <a:endParaRPr lang="en-US"/>
        </a:p>
      </dgm:t>
    </dgm:pt>
    <dgm:pt modelId="{42AFFE7D-EB03-41B7-901F-21AE989BBD69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2D1345-184B-4584-A77B-1DD4778AB33F}" type="parTrans" cxnId="{13F0B5B3-D629-46D6-B60C-82D679840535}">
      <dgm:prSet/>
      <dgm:spPr/>
      <dgm:t>
        <a:bodyPr/>
        <a:lstStyle/>
        <a:p>
          <a:endParaRPr lang="en-US" sz="1600"/>
        </a:p>
      </dgm:t>
    </dgm:pt>
    <dgm:pt modelId="{A181A0B8-EF49-4263-B9C0-1C7EF31452CC}" type="sibTrans" cxnId="{13F0B5B3-D629-46D6-B60C-82D679840535}">
      <dgm:prSet/>
      <dgm:spPr/>
      <dgm:t>
        <a:bodyPr/>
        <a:lstStyle/>
        <a:p>
          <a:endParaRPr lang="en-US"/>
        </a:p>
      </dgm:t>
    </dgm:pt>
    <dgm:pt modelId="{CA0030BF-5035-4595-9920-055A503045A8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CB4796-8176-4740-AD12-9E70258DEBF1}" type="parTrans" cxnId="{FD3D12C4-104E-4D54-9B56-F698ED2C1574}">
      <dgm:prSet/>
      <dgm:spPr/>
      <dgm:t>
        <a:bodyPr/>
        <a:lstStyle/>
        <a:p>
          <a:endParaRPr lang="en-US" sz="1600"/>
        </a:p>
      </dgm:t>
    </dgm:pt>
    <dgm:pt modelId="{5C18AA1E-41E3-40A2-A83C-88A36A21F49C}" type="sibTrans" cxnId="{FD3D12C4-104E-4D54-9B56-F698ED2C1574}">
      <dgm:prSet/>
      <dgm:spPr/>
      <dgm:t>
        <a:bodyPr/>
        <a:lstStyle/>
        <a:p>
          <a:endParaRPr lang="en-US"/>
        </a:p>
      </dgm:t>
    </dgm:pt>
    <dgm:pt modelId="{5A0D72A9-0565-40AE-87E2-3108BC506107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0BFD5-68B4-43F2-A488-5595CA55E678}" type="parTrans" cxnId="{836E16C2-0181-4334-AC67-0BE4C0E09880}">
      <dgm:prSet/>
      <dgm:spPr/>
      <dgm:t>
        <a:bodyPr/>
        <a:lstStyle/>
        <a:p>
          <a:endParaRPr lang="en-US" sz="1600"/>
        </a:p>
      </dgm:t>
    </dgm:pt>
    <dgm:pt modelId="{46C28964-64F4-406C-8B5A-F38D99B6466B}" type="sibTrans" cxnId="{836E16C2-0181-4334-AC67-0BE4C0E09880}">
      <dgm:prSet/>
      <dgm:spPr/>
      <dgm:t>
        <a:bodyPr/>
        <a:lstStyle/>
        <a:p>
          <a:endParaRPr lang="en-US"/>
        </a:p>
      </dgm:t>
    </dgm:pt>
    <dgm:pt modelId="{889ACC82-61B9-4D45-B31E-12C01379B432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AC1FA-017B-4856-874C-3B611B83D530}" type="parTrans" cxnId="{75022ADE-FEDB-4A8E-AAA6-472ABD18B821}">
      <dgm:prSet/>
      <dgm:spPr/>
      <dgm:t>
        <a:bodyPr/>
        <a:lstStyle/>
        <a:p>
          <a:endParaRPr lang="en-US" sz="1600"/>
        </a:p>
      </dgm:t>
    </dgm:pt>
    <dgm:pt modelId="{F9BF1FFE-60AB-42DD-B3F3-F16F725740B4}" type="sibTrans" cxnId="{75022ADE-FEDB-4A8E-AAA6-472ABD18B821}">
      <dgm:prSet/>
      <dgm:spPr/>
      <dgm:t>
        <a:bodyPr/>
        <a:lstStyle/>
        <a:p>
          <a:endParaRPr lang="en-US"/>
        </a:p>
      </dgm:t>
    </dgm:pt>
    <dgm:pt modelId="{FDED51F5-7F0E-4957-A581-E04883E58EB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7E5A9-6D0A-41FE-BFF2-CDC4237DFC99}" type="parTrans" cxnId="{A9005BB0-4F77-4B5B-BD5B-1AACA2C31826}">
      <dgm:prSet/>
      <dgm:spPr/>
      <dgm:t>
        <a:bodyPr/>
        <a:lstStyle/>
        <a:p>
          <a:endParaRPr lang="en-US" sz="1600"/>
        </a:p>
      </dgm:t>
    </dgm:pt>
    <dgm:pt modelId="{453FF052-861E-449F-9461-86E2E2B02B70}" type="sibTrans" cxnId="{A9005BB0-4F77-4B5B-BD5B-1AACA2C31826}">
      <dgm:prSet/>
      <dgm:spPr/>
      <dgm:t>
        <a:bodyPr/>
        <a:lstStyle/>
        <a:p>
          <a:endParaRPr lang="en-US"/>
        </a:p>
      </dgm:t>
    </dgm:pt>
    <dgm:pt modelId="{574F9EB8-1CFB-4EEF-8213-E58AF9943D16}">
      <dgm:prSet phldrT="[Text]" custT="1"/>
      <dgm:spPr/>
      <dgm:t>
        <a:bodyPr/>
        <a:lstStyle/>
        <a:p>
          <a:r>
            <a:rPr lang="en-PH" sz="16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FDBEAB-611A-4A71-A5CA-C8DA9A54FAFB}" type="parTrans" cxnId="{422E6700-33D3-4A4D-BC0C-C45B6DC3C619}">
      <dgm:prSet/>
      <dgm:spPr/>
      <dgm:t>
        <a:bodyPr/>
        <a:lstStyle/>
        <a:p>
          <a:endParaRPr lang="en-US" sz="1600"/>
        </a:p>
      </dgm:t>
    </dgm:pt>
    <dgm:pt modelId="{48D5D6F4-4114-4306-844A-46DAF776B5C9}" type="sibTrans" cxnId="{422E6700-33D3-4A4D-BC0C-C45B6DC3C619}">
      <dgm:prSet/>
      <dgm:spPr/>
      <dgm:t>
        <a:bodyPr/>
        <a:lstStyle/>
        <a:p>
          <a:endParaRPr lang="en-US"/>
        </a:p>
      </dgm:t>
    </dgm:pt>
    <dgm:pt modelId="{0AC6144B-201B-4684-961A-103D85989A6B}" type="pres">
      <dgm:prSet presAssocID="{747C6993-9F76-412C-9855-E7C4272909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2DC1840-171F-45B5-AE8D-545D52717841}" type="pres">
      <dgm:prSet presAssocID="{125D2A8B-FBF6-4A42-B449-635B8422BD5B}" presName="hierRoot1" presStyleCnt="0">
        <dgm:presLayoutVars>
          <dgm:hierBranch val="init"/>
        </dgm:presLayoutVars>
      </dgm:prSet>
      <dgm:spPr/>
    </dgm:pt>
    <dgm:pt modelId="{6E337DC6-A9A5-4E7F-B173-8EEE1FA4B0B2}" type="pres">
      <dgm:prSet presAssocID="{125D2A8B-FBF6-4A42-B449-635B8422BD5B}" presName="rootComposite1" presStyleCnt="0"/>
      <dgm:spPr/>
    </dgm:pt>
    <dgm:pt modelId="{6CB152CE-4FB1-4812-BF71-44E8BC48E37D}" type="pres">
      <dgm:prSet presAssocID="{125D2A8B-FBF6-4A42-B449-635B8422BD5B}" presName="rootText1" presStyleLbl="node0" presStyleIdx="0" presStyleCnt="3" custScaleX="214359" custScaleY="118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1939CE-4604-464C-BF2E-DAF3D4E1B49E}" type="pres">
      <dgm:prSet presAssocID="{125D2A8B-FBF6-4A42-B449-635B8422BD5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E712BE-120F-421B-8B57-E498212D9DAF}" type="pres">
      <dgm:prSet presAssocID="{125D2A8B-FBF6-4A42-B449-635B8422BD5B}" presName="hierChild2" presStyleCnt="0"/>
      <dgm:spPr/>
    </dgm:pt>
    <dgm:pt modelId="{11608777-B97D-4CDF-B631-CBD66BC4D648}" type="pres">
      <dgm:prSet presAssocID="{125D2A8B-FBF6-4A42-B449-635B8422BD5B}" presName="hierChild3" presStyleCnt="0"/>
      <dgm:spPr/>
    </dgm:pt>
    <dgm:pt modelId="{C3CF59B1-274C-4ECE-9E1F-C7193B4B9AD1}" type="pres">
      <dgm:prSet presAssocID="{85569658-7CA1-4361-B8EC-280FD3AFC515}" presName="hierRoot1" presStyleCnt="0">
        <dgm:presLayoutVars>
          <dgm:hierBranch val="init"/>
        </dgm:presLayoutVars>
      </dgm:prSet>
      <dgm:spPr/>
    </dgm:pt>
    <dgm:pt modelId="{6F0367A7-A165-4FC8-B3EC-7AA831048072}" type="pres">
      <dgm:prSet presAssocID="{85569658-7CA1-4361-B8EC-280FD3AFC515}" presName="rootComposite1" presStyleCnt="0"/>
      <dgm:spPr/>
    </dgm:pt>
    <dgm:pt modelId="{0DF5F329-DE25-47E5-A4FF-2378DB06C0CF}" type="pres">
      <dgm:prSet presAssocID="{85569658-7CA1-4361-B8EC-280FD3AFC515}" presName="rootText1" presStyleLbl="node0" presStyleIdx="1" presStyleCnt="3" custScaleX="214359" custScaleY="111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9A3E40-A948-4B6A-A551-5A49B418649D}" type="pres">
      <dgm:prSet presAssocID="{85569658-7CA1-4361-B8EC-280FD3AFC51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067BF7F-9B1A-43D8-AC9A-1B728169A8A3}" type="pres">
      <dgm:prSet presAssocID="{85569658-7CA1-4361-B8EC-280FD3AFC515}" presName="hierChild2" presStyleCnt="0"/>
      <dgm:spPr/>
    </dgm:pt>
    <dgm:pt modelId="{C08956DF-38EA-4F95-9FBB-BC2871CDBEB6}" type="pres">
      <dgm:prSet presAssocID="{129B4B1D-19D8-4DF8-9E4D-0B444B890B3C}" presName="Name37" presStyleLbl="parChTrans1D2" presStyleIdx="0" presStyleCnt="1"/>
      <dgm:spPr/>
      <dgm:t>
        <a:bodyPr/>
        <a:lstStyle/>
        <a:p>
          <a:endParaRPr lang="en-US"/>
        </a:p>
      </dgm:t>
    </dgm:pt>
    <dgm:pt modelId="{05DB7B47-BC77-49F9-8707-088FE3DDE775}" type="pres">
      <dgm:prSet presAssocID="{39EA51CD-6846-49FB-A927-6BF287F2C6A3}" presName="hierRoot2" presStyleCnt="0">
        <dgm:presLayoutVars>
          <dgm:hierBranch val="init"/>
        </dgm:presLayoutVars>
      </dgm:prSet>
      <dgm:spPr/>
    </dgm:pt>
    <dgm:pt modelId="{EED37744-711C-444C-9080-8E30DF8197EA}" type="pres">
      <dgm:prSet presAssocID="{39EA51CD-6846-49FB-A927-6BF287F2C6A3}" presName="rootComposite" presStyleCnt="0"/>
      <dgm:spPr/>
    </dgm:pt>
    <dgm:pt modelId="{1FD853E5-75F2-49B1-BBF0-E159AE2C6DAB}" type="pres">
      <dgm:prSet presAssocID="{39EA51CD-6846-49FB-A927-6BF287F2C6A3}" presName="rootText" presStyleLbl="node2" presStyleIdx="0" presStyleCnt="1" custScaleX="235795" custScaleY="119595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BB0068-297E-48AF-BA43-777815E8999C}" type="pres">
      <dgm:prSet presAssocID="{39EA51CD-6846-49FB-A927-6BF287F2C6A3}" presName="rootConnector" presStyleLbl="node2" presStyleIdx="0" presStyleCnt="1"/>
      <dgm:spPr/>
      <dgm:t>
        <a:bodyPr/>
        <a:lstStyle/>
        <a:p>
          <a:endParaRPr lang="en-US"/>
        </a:p>
      </dgm:t>
    </dgm:pt>
    <dgm:pt modelId="{B5804111-1CFE-42A7-9D58-7EA2D66C4E88}" type="pres">
      <dgm:prSet presAssocID="{39EA51CD-6846-49FB-A927-6BF287F2C6A3}" presName="hierChild4" presStyleCnt="0"/>
      <dgm:spPr/>
    </dgm:pt>
    <dgm:pt modelId="{00769449-2716-452F-9505-DD0756336F3B}" type="pres">
      <dgm:prSet presAssocID="{0C7196BB-61B6-4475-8F47-DD65CD918A87}" presName="Name37" presStyleLbl="parChTrans1D3" presStyleIdx="0" presStyleCnt="1"/>
      <dgm:spPr/>
      <dgm:t>
        <a:bodyPr/>
        <a:lstStyle/>
        <a:p>
          <a:endParaRPr lang="en-US"/>
        </a:p>
      </dgm:t>
    </dgm:pt>
    <dgm:pt modelId="{4FA4EBDB-BE85-4144-AB18-632259E96C05}" type="pres">
      <dgm:prSet presAssocID="{149F6692-0E09-4704-85FE-59D8A7B7A081}" presName="hierRoot2" presStyleCnt="0">
        <dgm:presLayoutVars>
          <dgm:hierBranch val="init"/>
        </dgm:presLayoutVars>
      </dgm:prSet>
      <dgm:spPr/>
    </dgm:pt>
    <dgm:pt modelId="{0AB3E0CD-5660-40E8-A379-A1B00F6C9008}" type="pres">
      <dgm:prSet presAssocID="{149F6692-0E09-4704-85FE-59D8A7B7A081}" presName="rootComposite" presStyleCnt="0"/>
      <dgm:spPr/>
    </dgm:pt>
    <dgm:pt modelId="{3722A59A-A140-460B-9C95-35AC1A103883}" type="pres">
      <dgm:prSet presAssocID="{149F6692-0E09-4704-85FE-59D8A7B7A081}" presName="rootText" presStyleLbl="node3" presStyleIdx="0" presStyleCnt="1" custScaleX="263103" custScaleY="111352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DA3624-4D3B-42A1-A2E5-1D052D7A834C}" type="pres">
      <dgm:prSet presAssocID="{149F6692-0E09-4704-85FE-59D8A7B7A081}" presName="rootConnector" presStyleLbl="node3" presStyleIdx="0" presStyleCnt="1"/>
      <dgm:spPr/>
      <dgm:t>
        <a:bodyPr/>
        <a:lstStyle/>
        <a:p>
          <a:endParaRPr lang="en-US"/>
        </a:p>
      </dgm:t>
    </dgm:pt>
    <dgm:pt modelId="{BDBA1638-CBB7-440B-AA79-2B9BA90AFD8D}" type="pres">
      <dgm:prSet presAssocID="{149F6692-0E09-4704-85FE-59D8A7B7A081}" presName="hierChild4" presStyleCnt="0"/>
      <dgm:spPr/>
    </dgm:pt>
    <dgm:pt modelId="{32690CFF-E555-42DC-8D8A-B58BB3142B01}" type="pres">
      <dgm:prSet presAssocID="{330D02B8-BBF3-4DFD-A5FA-D7F5971614DD}" presName="Name37" presStyleLbl="parChTrans1D4" presStyleIdx="0" presStyleCnt="21"/>
      <dgm:spPr/>
      <dgm:t>
        <a:bodyPr/>
        <a:lstStyle/>
        <a:p>
          <a:endParaRPr lang="en-US"/>
        </a:p>
      </dgm:t>
    </dgm:pt>
    <dgm:pt modelId="{A3AC749D-9D01-4073-A117-8864372EA2D2}" type="pres">
      <dgm:prSet presAssocID="{43B97BFB-8B9C-490A-A961-BF2F9E9D4799}" presName="hierRoot2" presStyleCnt="0">
        <dgm:presLayoutVars>
          <dgm:hierBranch val="init"/>
        </dgm:presLayoutVars>
      </dgm:prSet>
      <dgm:spPr/>
    </dgm:pt>
    <dgm:pt modelId="{FAEBA460-3C9E-4E0B-A32A-5ADB469D70F6}" type="pres">
      <dgm:prSet presAssocID="{43B97BFB-8B9C-490A-A961-BF2F9E9D4799}" presName="rootComposite" presStyleCnt="0"/>
      <dgm:spPr/>
    </dgm:pt>
    <dgm:pt modelId="{31247ACF-ACAA-4E49-8C60-CEFE460B708B}" type="pres">
      <dgm:prSet presAssocID="{43B97BFB-8B9C-490A-A961-BF2F9E9D4799}" presName="rootText" presStyleLbl="node4" presStyleIdx="0" presStyleCnt="21" custScaleX="360057" custScaleY="90909" custLinFactNeighborX="-589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388B0-1F02-4CA8-BC3D-CC49048BED9F}" type="pres">
      <dgm:prSet presAssocID="{43B97BFB-8B9C-490A-A961-BF2F9E9D4799}" presName="rootConnector" presStyleLbl="node4" presStyleIdx="0" presStyleCnt="21"/>
      <dgm:spPr/>
      <dgm:t>
        <a:bodyPr/>
        <a:lstStyle/>
        <a:p>
          <a:endParaRPr lang="en-US"/>
        </a:p>
      </dgm:t>
    </dgm:pt>
    <dgm:pt modelId="{E8973C4D-0273-4854-802F-933281C19525}" type="pres">
      <dgm:prSet presAssocID="{43B97BFB-8B9C-490A-A961-BF2F9E9D4799}" presName="hierChild4" presStyleCnt="0"/>
      <dgm:spPr/>
    </dgm:pt>
    <dgm:pt modelId="{5D2F0FF4-F974-4FDA-91E7-28B1F685D888}" type="pres">
      <dgm:prSet presAssocID="{9E314017-4C71-4906-868C-B5A133E99F5A}" presName="Name37" presStyleLbl="parChTrans1D4" presStyleIdx="1" presStyleCnt="21"/>
      <dgm:spPr/>
      <dgm:t>
        <a:bodyPr/>
        <a:lstStyle/>
        <a:p>
          <a:endParaRPr lang="en-US"/>
        </a:p>
      </dgm:t>
    </dgm:pt>
    <dgm:pt modelId="{60388F0F-08B8-4F3C-B48A-7D65321C764F}" type="pres">
      <dgm:prSet presAssocID="{AFEF5F1A-23F9-417C-B4FB-F17C4FF3D418}" presName="hierRoot2" presStyleCnt="0">
        <dgm:presLayoutVars>
          <dgm:hierBranch val="init"/>
        </dgm:presLayoutVars>
      </dgm:prSet>
      <dgm:spPr/>
    </dgm:pt>
    <dgm:pt modelId="{9182DB26-7A23-4C6A-B1FD-5B01CE412109}" type="pres">
      <dgm:prSet presAssocID="{AFEF5F1A-23F9-417C-B4FB-F17C4FF3D418}" presName="rootComposite" presStyleCnt="0"/>
      <dgm:spPr/>
    </dgm:pt>
    <dgm:pt modelId="{20B6145D-C4CC-4063-BC41-8CDAA31BF489}" type="pres">
      <dgm:prSet presAssocID="{AFEF5F1A-23F9-417C-B4FB-F17C4FF3D418}" presName="rootText" presStyleLbl="node4" presStyleIdx="1" presStyleCnt="21" custScaleX="133100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33FAD-0FA2-4EA7-A760-10BC5CA62F13}" type="pres">
      <dgm:prSet presAssocID="{AFEF5F1A-23F9-417C-B4FB-F17C4FF3D418}" presName="rootConnector" presStyleLbl="node4" presStyleIdx="1" presStyleCnt="21"/>
      <dgm:spPr/>
      <dgm:t>
        <a:bodyPr/>
        <a:lstStyle/>
        <a:p>
          <a:endParaRPr lang="en-US"/>
        </a:p>
      </dgm:t>
    </dgm:pt>
    <dgm:pt modelId="{A0EC6DF6-F02F-46C2-8750-A892BB5FA9D2}" type="pres">
      <dgm:prSet presAssocID="{AFEF5F1A-23F9-417C-B4FB-F17C4FF3D418}" presName="hierChild4" presStyleCnt="0"/>
      <dgm:spPr/>
    </dgm:pt>
    <dgm:pt modelId="{C2AABBA5-A885-4D0D-B358-D790ACA921BF}" type="pres">
      <dgm:prSet presAssocID="{A711F3D6-740A-4CD2-B475-44EBA75327DD}" presName="Name37" presStyleLbl="parChTrans1D4" presStyleIdx="2" presStyleCnt="21"/>
      <dgm:spPr/>
      <dgm:t>
        <a:bodyPr/>
        <a:lstStyle/>
        <a:p>
          <a:endParaRPr lang="en-US"/>
        </a:p>
      </dgm:t>
    </dgm:pt>
    <dgm:pt modelId="{56FD614E-ED85-4B28-BEF8-ED89993EEC58}" type="pres">
      <dgm:prSet presAssocID="{399A2941-FF12-4B97-92D5-3AA419E2F558}" presName="hierRoot2" presStyleCnt="0">
        <dgm:presLayoutVars>
          <dgm:hierBranch val="init"/>
        </dgm:presLayoutVars>
      </dgm:prSet>
      <dgm:spPr/>
    </dgm:pt>
    <dgm:pt modelId="{61C41E26-7065-4030-92B6-76687C7BBB0F}" type="pres">
      <dgm:prSet presAssocID="{399A2941-FF12-4B97-92D5-3AA419E2F558}" presName="rootComposite" presStyleCnt="0"/>
      <dgm:spPr/>
    </dgm:pt>
    <dgm:pt modelId="{516B1026-B008-4F6E-8421-B6E316333548}" type="pres">
      <dgm:prSet presAssocID="{399A2941-FF12-4B97-92D5-3AA419E2F558}" presName="rootText" presStyleLbl="node4" presStyleIdx="2" presStyleCnt="21" custScaleX="24515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2749A-CF55-4461-BBCA-9F8729984B97}" type="pres">
      <dgm:prSet presAssocID="{399A2941-FF12-4B97-92D5-3AA419E2F558}" presName="rootConnector" presStyleLbl="node4" presStyleIdx="2" presStyleCnt="21"/>
      <dgm:spPr/>
      <dgm:t>
        <a:bodyPr/>
        <a:lstStyle/>
        <a:p>
          <a:endParaRPr lang="en-US"/>
        </a:p>
      </dgm:t>
    </dgm:pt>
    <dgm:pt modelId="{8F70BD12-6E09-405A-8D6C-DC994BEB518B}" type="pres">
      <dgm:prSet presAssocID="{399A2941-FF12-4B97-92D5-3AA419E2F558}" presName="hierChild4" presStyleCnt="0"/>
      <dgm:spPr/>
    </dgm:pt>
    <dgm:pt modelId="{A2A1649A-EBAF-4552-9092-3C7948B7067C}" type="pres">
      <dgm:prSet presAssocID="{89DA71FF-14D0-495B-BC90-CB9C77B6E690}" presName="Name37" presStyleLbl="parChTrans1D4" presStyleIdx="3" presStyleCnt="21"/>
      <dgm:spPr/>
      <dgm:t>
        <a:bodyPr/>
        <a:lstStyle/>
        <a:p>
          <a:endParaRPr lang="en-US"/>
        </a:p>
      </dgm:t>
    </dgm:pt>
    <dgm:pt modelId="{F0008843-F989-4856-9FE5-D636F9915EF2}" type="pres">
      <dgm:prSet presAssocID="{F887912E-8F01-4911-B9F8-4B06F679C04A}" presName="hierRoot2" presStyleCnt="0">
        <dgm:presLayoutVars>
          <dgm:hierBranch val="init"/>
        </dgm:presLayoutVars>
      </dgm:prSet>
      <dgm:spPr/>
    </dgm:pt>
    <dgm:pt modelId="{D54A128E-CA12-48B4-8BD4-84732050D8B0}" type="pres">
      <dgm:prSet presAssocID="{F887912E-8F01-4911-B9F8-4B06F679C04A}" presName="rootComposite" presStyleCnt="0"/>
      <dgm:spPr/>
    </dgm:pt>
    <dgm:pt modelId="{1C12CE2B-8E14-4492-A181-7D29086A94BA}" type="pres">
      <dgm:prSet presAssocID="{F887912E-8F01-4911-B9F8-4B06F679C04A}" presName="rootText" presStyleLbl="node4" presStyleIdx="3" presStyleCnt="21" custScaleX="196588" custScaleY="90909" custLinFactNeighborX="-79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ACCDE7-BD0D-4262-AAC9-CA1A91CC73AD}" type="pres">
      <dgm:prSet presAssocID="{F887912E-8F01-4911-B9F8-4B06F679C04A}" presName="rootConnector" presStyleLbl="node4" presStyleIdx="3" presStyleCnt="21"/>
      <dgm:spPr/>
      <dgm:t>
        <a:bodyPr/>
        <a:lstStyle/>
        <a:p>
          <a:endParaRPr lang="en-US"/>
        </a:p>
      </dgm:t>
    </dgm:pt>
    <dgm:pt modelId="{DFE43D04-B008-4DF5-85DC-AAE65EF21B35}" type="pres">
      <dgm:prSet presAssocID="{F887912E-8F01-4911-B9F8-4B06F679C04A}" presName="hierChild4" presStyleCnt="0"/>
      <dgm:spPr/>
    </dgm:pt>
    <dgm:pt modelId="{7C315BA0-DF81-490B-A134-2F149BC04A1E}" type="pres">
      <dgm:prSet presAssocID="{BC1D9321-4497-4CD1-85CC-28C921A05310}" presName="Name37" presStyleLbl="parChTrans1D4" presStyleIdx="4" presStyleCnt="21"/>
      <dgm:spPr/>
      <dgm:t>
        <a:bodyPr/>
        <a:lstStyle/>
        <a:p>
          <a:endParaRPr lang="en-US"/>
        </a:p>
      </dgm:t>
    </dgm:pt>
    <dgm:pt modelId="{D97C59A1-F13D-4CBB-AF8E-2CE4FD6057CC}" type="pres">
      <dgm:prSet presAssocID="{28C5674E-4179-43D3-8566-E9ED45B31FE0}" presName="hierRoot2" presStyleCnt="0">
        <dgm:presLayoutVars>
          <dgm:hierBranch val="init"/>
        </dgm:presLayoutVars>
      </dgm:prSet>
      <dgm:spPr/>
    </dgm:pt>
    <dgm:pt modelId="{8622D487-4566-4C7D-974E-EF2569228010}" type="pres">
      <dgm:prSet presAssocID="{28C5674E-4179-43D3-8566-E9ED45B31FE0}" presName="rootComposite" presStyleCnt="0"/>
      <dgm:spPr/>
    </dgm:pt>
    <dgm:pt modelId="{F120587D-6541-4263-85FA-6119F7505AD1}" type="pres">
      <dgm:prSet presAssocID="{28C5674E-4179-43D3-8566-E9ED45B31FE0}" presName="rootText" presStyleLbl="node4" presStyleIdx="4" presStyleCnt="21" custScaleX="205896" custScaleY="90909" custLinFactNeighborX="-17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8442A-0650-4C94-A5C8-D6CA91B4C13C}" type="pres">
      <dgm:prSet presAssocID="{28C5674E-4179-43D3-8566-E9ED45B31FE0}" presName="rootConnector" presStyleLbl="node4" presStyleIdx="4" presStyleCnt="21"/>
      <dgm:spPr/>
      <dgm:t>
        <a:bodyPr/>
        <a:lstStyle/>
        <a:p>
          <a:endParaRPr lang="en-US"/>
        </a:p>
      </dgm:t>
    </dgm:pt>
    <dgm:pt modelId="{3BA2B702-4031-4A34-B699-6DB9624B6106}" type="pres">
      <dgm:prSet presAssocID="{28C5674E-4179-43D3-8566-E9ED45B31FE0}" presName="hierChild4" presStyleCnt="0"/>
      <dgm:spPr/>
    </dgm:pt>
    <dgm:pt modelId="{80347F07-F255-4302-937C-03A6E458340C}" type="pres">
      <dgm:prSet presAssocID="{BEE4D139-7B01-4EC8-A706-CE4C331B739F}" presName="Name37" presStyleLbl="parChTrans1D4" presStyleIdx="5" presStyleCnt="21"/>
      <dgm:spPr/>
      <dgm:t>
        <a:bodyPr/>
        <a:lstStyle/>
        <a:p>
          <a:endParaRPr lang="en-US"/>
        </a:p>
      </dgm:t>
    </dgm:pt>
    <dgm:pt modelId="{19E07B75-AE27-47FA-80B0-1EBEE2DA4831}" type="pres">
      <dgm:prSet presAssocID="{F21FD4EF-1455-44E8-B2E8-B331DE0CD034}" presName="hierRoot2" presStyleCnt="0">
        <dgm:presLayoutVars>
          <dgm:hierBranch val="init"/>
        </dgm:presLayoutVars>
      </dgm:prSet>
      <dgm:spPr/>
    </dgm:pt>
    <dgm:pt modelId="{7282FA95-D5D4-49E2-A197-81D1B553DE25}" type="pres">
      <dgm:prSet presAssocID="{F21FD4EF-1455-44E8-B2E8-B331DE0CD034}" presName="rootComposite" presStyleCnt="0"/>
      <dgm:spPr/>
    </dgm:pt>
    <dgm:pt modelId="{9C2000E0-2D1E-4913-AD9C-2E923DDBCC0E}" type="pres">
      <dgm:prSet presAssocID="{F21FD4EF-1455-44E8-B2E8-B331DE0CD034}" presName="rootText" presStyleLbl="node4" presStyleIdx="5" presStyleCnt="21" custScaleX="133100" custScaleY="90909" custLinFactNeighborX="-420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B04CE-ED99-4C25-8442-DC4952D38EFE}" type="pres">
      <dgm:prSet presAssocID="{F21FD4EF-1455-44E8-B2E8-B331DE0CD034}" presName="rootConnector" presStyleLbl="node4" presStyleIdx="5" presStyleCnt="21"/>
      <dgm:spPr/>
      <dgm:t>
        <a:bodyPr/>
        <a:lstStyle/>
        <a:p>
          <a:endParaRPr lang="en-US"/>
        </a:p>
      </dgm:t>
    </dgm:pt>
    <dgm:pt modelId="{78083C41-876B-428C-A82A-6B0957842B1E}" type="pres">
      <dgm:prSet presAssocID="{F21FD4EF-1455-44E8-B2E8-B331DE0CD034}" presName="hierChild4" presStyleCnt="0"/>
      <dgm:spPr/>
    </dgm:pt>
    <dgm:pt modelId="{F29A9349-4468-4193-AA34-A9DBF8D7FCA6}" type="pres">
      <dgm:prSet presAssocID="{43163678-CB98-458A-A7DD-D92E850EF5FE}" presName="Name37" presStyleLbl="parChTrans1D4" presStyleIdx="6" presStyleCnt="21"/>
      <dgm:spPr/>
      <dgm:t>
        <a:bodyPr/>
        <a:lstStyle/>
        <a:p>
          <a:endParaRPr lang="en-US"/>
        </a:p>
      </dgm:t>
    </dgm:pt>
    <dgm:pt modelId="{7C5E3A62-2A0B-4888-8378-933B53B1B125}" type="pres">
      <dgm:prSet presAssocID="{5F8B98F6-6AD9-4208-8A37-C83D04C06958}" presName="hierRoot2" presStyleCnt="0">
        <dgm:presLayoutVars>
          <dgm:hierBranch val="init"/>
        </dgm:presLayoutVars>
      </dgm:prSet>
      <dgm:spPr/>
    </dgm:pt>
    <dgm:pt modelId="{93FCE2F7-8D6B-4488-83BA-DFD73A341FDB}" type="pres">
      <dgm:prSet presAssocID="{5F8B98F6-6AD9-4208-8A37-C83D04C06958}" presName="rootComposite" presStyleCnt="0"/>
      <dgm:spPr/>
    </dgm:pt>
    <dgm:pt modelId="{57B0FFF1-31F6-4D24-85C9-8AE90FC89A57}" type="pres">
      <dgm:prSet presAssocID="{5F8B98F6-6AD9-4208-8A37-C83D04C06958}" presName="rootText" presStyleLbl="node4" presStyleIdx="6" presStyleCnt="21" custScaleX="133100" custScaleY="90909" custLinFactNeighborX="-40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581487-9531-44B8-BD2D-0914D9ABF0A5}" type="pres">
      <dgm:prSet presAssocID="{5F8B98F6-6AD9-4208-8A37-C83D04C06958}" presName="rootConnector" presStyleLbl="node4" presStyleIdx="6" presStyleCnt="21"/>
      <dgm:spPr/>
      <dgm:t>
        <a:bodyPr/>
        <a:lstStyle/>
        <a:p>
          <a:endParaRPr lang="en-US"/>
        </a:p>
      </dgm:t>
    </dgm:pt>
    <dgm:pt modelId="{8F6FAE71-95F0-4CC4-AE22-C62C94CCFDC2}" type="pres">
      <dgm:prSet presAssocID="{5F8B98F6-6AD9-4208-8A37-C83D04C06958}" presName="hierChild4" presStyleCnt="0"/>
      <dgm:spPr/>
    </dgm:pt>
    <dgm:pt modelId="{743A9A17-7EE9-43B3-AB12-C9F7BFF93E27}" type="pres">
      <dgm:prSet presAssocID="{5F8B98F6-6AD9-4208-8A37-C83D04C06958}" presName="hierChild5" presStyleCnt="0"/>
      <dgm:spPr/>
    </dgm:pt>
    <dgm:pt modelId="{37376B3C-8456-4FD5-B75A-B6CE8D873895}" type="pres">
      <dgm:prSet presAssocID="{F21FD4EF-1455-44E8-B2E8-B331DE0CD034}" presName="hierChild5" presStyleCnt="0"/>
      <dgm:spPr/>
    </dgm:pt>
    <dgm:pt modelId="{58A44669-EC10-4B6F-A96A-ADBAFB249F42}" type="pres">
      <dgm:prSet presAssocID="{F3B41F51-7CBA-4CC6-9AB3-3F7C9965BDB6}" presName="Name37" presStyleLbl="parChTrans1D4" presStyleIdx="7" presStyleCnt="21"/>
      <dgm:spPr/>
      <dgm:t>
        <a:bodyPr/>
        <a:lstStyle/>
        <a:p>
          <a:endParaRPr lang="en-US"/>
        </a:p>
      </dgm:t>
    </dgm:pt>
    <dgm:pt modelId="{32325340-E378-4E4D-B43A-0EC0ABBDEA4D}" type="pres">
      <dgm:prSet presAssocID="{A9D06643-221D-479D-A372-08D43A0BF53F}" presName="hierRoot2" presStyleCnt="0">
        <dgm:presLayoutVars>
          <dgm:hierBranch val="init"/>
        </dgm:presLayoutVars>
      </dgm:prSet>
      <dgm:spPr/>
    </dgm:pt>
    <dgm:pt modelId="{635B250D-2676-431E-90E3-A564A569F6E0}" type="pres">
      <dgm:prSet presAssocID="{A9D06643-221D-479D-A372-08D43A0BF53F}" presName="rootComposite" presStyleCnt="0"/>
      <dgm:spPr/>
    </dgm:pt>
    <dgm:pt modelId="{DF0A6757-C417-4557-8C94-DDF9A45FC060}" type="pres">
      <dgm:prSet presAssocID="{A9D06643-221D-479D-A372-08D43A0BF53F}" presName="rootText" presStyleLbl="node4" presStyleIdx="7" presStyleCnt="21" custScaleX="182329" custScaleY="90909" custLinFactNeighborX="4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F351B-898E-400B-90B0-37C093CB40ED}" type="pres">
      <dgm:prSet presAssocID="{A9D06643-221D-479D-A372-08D43A0BF53F}" presName="rootConnector" presStyleLbl="node4" presStyleIdx="7" presStyleCnt="21"/>
      <dgm:spPr/>
      <dgm:t>
        <a:bodyPr/>
        <a:lstStyle/>
        <a:p>
          <a:endParaRPr lang="en-US"/>
        </a:p>
      </dgm:t>
    </dgm:pt>
    <dgm:pt modelId="{36643F6A-0F59-4DD1-BBC1-9630B121B4B0}" type="pres">
      <dgm:prSet presAssocID="{A9D06643-221D-479D-A372-08D43A0BF53F}" presName="hierChild4" presStyleCnt="0"/>
      <dgm:spPr/>
    </dgm:pt>
    <dgm:pt modelId="{57E5409C-885B-4DE6-B699-79E12CEBB9E5}" type="pres">
      <dgm:prSet presAssocID="{43C30960-9FB5-4DB3-9998-7A5F2A42A3E8}" presName="Name37" presStyleLbl="parChTrans1D4" presStyleIdx="8" presStyleCnt="21"/>
      <dgm:spPr/>
      <dgm:t>
        <a:bodyPr/>
        <a:lstStyle/>
        <a:p>
          <a:endParaRPr lang="en-US"/>
        </a:p>
      </dgm:t>
    </dgm:pt>
    <dgm:pt modelId="{C7ABABE8-0DB3-44F0-AD66-8EE969FBDA21}" type="pres">
      <dgm:prSet presAssocID="{0C046310-5493-4151-B596-4619528E1714}" presName="hierRoot2" presStyleCnt="0">
        <dgm:presLayoutVars>
          <dgm:hierBranch val="init"/>
        </dgm:presLayoutVars>
      </dgm:prSet>
      <dgm:spPr/>
    </dgm:pt>
    <dgm:pt modelId="{85A290A8-A0FF-4D9F-A1A0-57B574D989A7}" type="pres">
      <dgm:prSet presAssocID="{0C046310-5493-4151-B596-4619528E1714}" presName="rootComposite" presStyleCnt="0"/>
      <dgm:spPr/>
    </dgm:pt>
    <dgm:pt modelId="{4724B2F7-37D2-4C3D-A02C-6AB183086645}" type="pres">
      <dgm:prSet presAssocID="{0C046310-5493-4151-B596-4619528E1714}" presName="rootText" presStyleLbl="node4" presStyleIdx="8" presStyleCnt="21" custScaleX="133100" custScaleY="126407" custLinFactNeighborX="-54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E09B9-5AEF-4F05-962F-1F27190625C8}" type="pres">
      <dgm:prSet presAssocID="{0C046310-5493-4151-B596-4619528E1714}" presName="rootConnector" presStyleLbl="node4" presStyleIdx="8" presStyleCnt="21"/>
      <dgm:spPr/>
      <dgm:t>
        <a:bodyPr/>
        <a:lstStyle/>
        <a:p>
          <a:endParaRPr lang="en-US"/>
        </a:p>
      </dgm:t>
    </dgm:pt>
    <dgm:pt modelId="{B3415DA0-69D5-42B6-87D7-85BD500C96EF}" type="pres">
      <dgm:prSet presAssocID="{0C046310-5493-4151-B596-4619528E1714}" presName="hierChild4" presStyleCnt="0"/>
      <dgm:spPr/>
    </dgm:pt>
    <dgm:pt modelId="{7A7B3174-9175-4FE1-B680-05815A6E30AC}" type="pres">
      <dgm:prSet presAssocID="{0C046310-5493-4151-B596-4619528E1714}" presName="hierChild5" presStyleCnt="0"/>
      <dgm:spPr/>
    </dgm:pt>
    <dgm:pt modelId="{1B46C0AB-D25E-44D3-A544-C53AD1CBA1A2}" type="pres">
      <dgm:prSet presAssocID="{A9D06643-221D-479D-A372-08D43A0BF53F}" presName="hierChild5" presStyleCnt="0"/>
      <dgm:spPr/>
    </dgm:pt>
    <dgm:pt modelId="{2A41A3FB-DC70-47C7-B194-79349BB33EF4}" type="pres">
      <dgm:prSet presAssocID="{28C5674E-4179-43D3-8566-E9ED45B31FE0}" presName="hierChild5" presStyleCnt="0"/>
      <dgm:spPr/>
    </dgm:pt>
    <dgm:pt modelId="{AC90E96C-DE5A-401A-BDE4-EE34DE385F54}" type="pres">
      <dgm:prSet presAssocID="{2DB85B24-7916-41B2-9C63-5CA2CEA37BB7}" presName="Name37" presStyleLbl="parChTrans1D4" presStyleIdx="9" presStyleCnt="21"/>
      <dgm:spPr/>
      <dgm:t>
        <a:bodyPr/>
        <a:lstStyle/>
        <a:p>
          <a:endParaRPr lang="en-US"/>
        </a:p>
      </dgm:t>
    </dgm:pt>
    <dgm:pt modelId="{9DFF99B7-57F4-448E-9F5B-2447CBD6CEC9}" type="pres">
      <dgm:prSet presAssocID="{480F610D-54BB-41AC-92F7-50DAD2731518}" presName="hierRoot2" presStyleCnt="0">
        <dgm:presLayoutVars>
          <dgm:hierBranch val="init"/>
        </dgm:presLayoutVars>
      </dgm:prSet>
      <dgm:spPr/>
    </dgm:pt>
    <dgm:pt modelId="{33875A6D-ECD1-4F4D-9C99-9DAF93D37F75}" type="pres">
      <dgm:prSet presAssocID="{480F610D-54BB-41AC-92F7-50DAD2731518}" presName="rootComposite" presStyleCnt="0"/>
      <dgm:spPr/>
    </dgm:pt>
    <dgm:pt modelId="{3C722A70-571D-4C78-B173-27714B973B26}" type="pres">
      <dgm:prSet presAssocID="{480F610D-54BB-41AC-92F7-50DAD2731518}" presName="rootText" presStyleLbl="node4" presStyleIdx="9" presStyleCnt="21" custScaleX="133100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49F8F3-A926-4193-876F-DDE0417A9350}" type="pres">
      <dgm:prSet presAssocID="{480F610D-54BB-41AC-92F7-50DAD2731518}" presName="rootConnector" presStyleLbl="node4" presStyleIdx="9" presStyleCnt="21"/>
      <dgm:spPr/>
      <dgm:t>
        <a:bodyPr/>
        <a:lstStyle/>
        <a:p>
          <a:endParaRPr lang="en-US"/>
        </a:p>
      </dgm:t>
    </dgm:pt>
    <dgm:pt modelId="{50F6524F-8C95-409F-88FF-816E650FD824}" type="pres">
      <dgm:prSet presAssocID="{480F610D-54BB-41AC-92F7-50DAD2731518}" presName="hierChild4" presStyleCnt="0"/>
      <dgm:spPr/>
    </dgm:pt>
    <dgm:pt modelId="{F313E11B-00EF-4074-96C0-6F98EF519F77}" type="pres">
      <dgm:prSet presAssocID="{91DDD99D-CB29-4EB0-AEB7-82D72A2439BF}" presName="Name37" presStyleLbl="parChTrans1D4" presStyleIdx="10" presStyleCnt="21"/>
      <dgm:spPr/>
      <dgm:t>
        <a:bodyPr/>
        <a:lstStyle/>
        <a:p>
          <a:endParaRPr lang="en-US"/>
        </a:p>
      </dgm:t>
    </dgm:pt>
    <dgm:pt modelId="{FE949938-04DD-4C8D-AD62-4EA4587FCB8B}" type="pres">
      <dgm:prSet presAssocID="{BF239434-4493-4101-BFBC-35DCDE8AD210}" presName="hierRoot2" presStyleCnt="0">
        <dgm:presLayoutVars>
          <dgm:hierBranch val="init"/>
        </dgm:presLayoutVars>
      </dgm:prSet>
      <dgm:spPr/>
    </dgm:pt>
    <dgm:pt modelId="{ADFEBF40-9636-4F65-9188-F8215A54A723}" type="pres">
      <dgm:prSet presAssocID="{BF239434-4493-4101-BFBC-35DCDE8AD210}" presName="rootComposite" presStyleCnt="0"/>
      <dgm:spPr/>
    </dgm:pt>
    <dgm:pt modelId="{2838E969-B379-46B1-847A-59B6A65F68E9}" type="pres">
      <dgm:prSet presAssocID="{BF239434-4493-4101-BFBC-35DCDE8AD210}" presName="rootText" presStyleLbl="node4" presStyleIdx="10" presStyleCnt="21" custScaleX="164522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471D00-72C9-4BEE-BE58-0DFECE292C77}" type="pres">
      <dgm:prSet presAssocID="{BF239434-4493-4101-BFBC-35DCDE8AD210}" presName="rootConnector" presStyleLbl="node4" presStyleIdx="10" presStyleCnt="21"/>
      <dgm:spPr/>
      <dgm:t>
        <a:bodyPr/>
        <a:lstStyle/>
        <a:p>
          <a:endParaRPr lang="en-US"/>
        </a:p>
      </dgm:t>
    </dgm:pt>
    <dgm:pt modelId="{9AAD1C2A-4D21-4859-B66E-8D10DD37064F}" type="pres">
      <dgm:prSet presAssocID="{BF239434-4493-4101-BFBC-35DCDE8AD210}" presName="hierChild4" presStyleCnt="0"/>
      <dgm:spPr/>
    </dgm:pt>
    <dgm:pt modelId="{38686092-53B4-4331-98B0-9AC9716B6B36}" type="pres">
      <dgm:prSet presAssocID="{48BED4E3-CB2F-447B-8A03-DD474DEBE49D}" presName="Name37" presStyleLbl="parChTrans1D4" presStyleIdx="11" presStyleCnt="21"/>
      <dgm:spPr/>
      <dgm:t>
        <a:bodyPr/>
        <a:lstStyle/>
        <a:p>
          <a:endParaRPr lang="en-US"/>
        </a:p>
      </dgm:t>
    </dgm:pt>
    <dgm:pt modelId="{454EC0A2-1AD0-41F6-B714-BC90A31C3A09}" type="pres">
      <dgm:prSet presAssocID="{F6F2FA72-A00E-4D5A-8773-26EE50B1BFF2}" presName="hierRoot2" presStyleCnt="0">
        <dgm:presLayoutVars>
          <dgm:hierBranch val="init"/>
        </dgm:presLayoutVars>
      </dgm:prSet>
      <dgm:spPr/>
    </dgm:pt>
    <dgm:pt modelId="{8F069B0C-002F-4DC2-9FB2-232D6541CAA0}" type="pres">
      <dgm:prSet presAssocID="{F6F2FA72-A00E-4D5A-8773-26EE50B1BFF2}" presName="rootComposite" presStyleCnt="0"/>
      <dgm:spPr/>
    </dgm:pt>
    <dgm:pt modelId="{DF6A8BF3-E0F5-4886-A934-2D795521C728}" type="pres">
      <dgm:prSet presAssocID="{F6F2FA72-A00E-4D5A-8773-26EE50B1BFF2}" presName="rootText" presStyleLbl="node4" presStyleIdx="11" presStyleCnt="21" custScaleX="17654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0EE799-E2FB-49B5-95CC-4FBE386DDABF}" type="pres">
      <dgm:prSet presAssocID="{F6F2FA72-A00E-4D5A-8773-26EE50B1BFF2}" presName="rootConnector" presStyleLbl="node4" presStyleIdx="11" presStyleCnt="21"/>
      <dgm:spPr/>
      <dgm:t>
        <a:bodyPr/>
        <a:lstStyle/>
        <a:p>
          <a:endParaRPr lang="en-US"/>
        </a:p>
      </dgm:t>
    </dgm:pt>
    <dgm:pt modelId="{CC2256B9-0F1A-4A3C-85E5-27F5F26E80CE}" type="pres">
      <dgm:prSet presAssocID="{F6F2FA72-A00E-4D5A-8773-26EE50B1BFF2}" presName="hierChild4" presStyleCnt="0"/>
      <dgm:spPr/>
    </dgm:pt>
    <dgm:pt modelId="{73FE099E-80B7-48CA-B15A-E7B225833A11}" type="pres">
      <dgm:prSet presAssocID="{0296DFCE-A141-4B6F-959D-88D095237DBF}" presName="Name37" presStyleLbl="parChTrans1D4" presStyleIdx="12" presStyleCnt="21"/>
      <dgm:spPr/>
      <dgm:t>
        <a:bodyPr/>
        <a:lstStyle/>
        <a:p>
          <a:endParaRPr lang="en-US"/>
        </a:p>
      </dgm:t>
    </dgm:pt>
    <dgm:pt modelId="{D7754427-442B-437A-9956-B3C2336E62C8}" type="pres">
      <dgm:prSet presAssocID="{F369B72C-504D-42D8-8920-A6EADC27EDB6}" presName="hierRoot2" presStyleCnt="0">
        <dgm:presLayoutVars>
          <dgm:hierBranch val="init"/>
        </dgm:presLayoutVars>
      </dgm:prSet>
      <dgm:spPr/>
    </dgm:pt>
    <dgm:pt modelId="{51A32E1C-583A-4E8F-9B3F-A8873A51EBC4}" type="pres">
      <dgm:prSet presAssocID="{F369B72C-504D-42D8-8920-A6EADC27EDB6}" presName="rootComposite" presStyleCnt="0"/>
      <dgm:spPr/>
    </dgm:pt>
    <dgm:pt modelId="{9F659BBA-0FD6-4BEE-A958-B0F8DFAF2313}" type="pres">
      <dgm:prSet presAssocID="{F369B72C-504D-42D8-8920-A6EADC27EDB6}" presName="rootText" presStyleLbl="node4" presStyleIdx="12" presStyleCnt="21" custScaleX="330353" custScaleY="90909" custLinFactNeighborX="15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2C9D94-2AA9-43D6-9C17-4DF9FBEF3919}" type="pres">
      <dgm:prSet presAssocID="{F369B72C-504D-42D8-8920-A6EADC27EDB6}" presName="rootConnector" presStyleLbl="node4" presStyleIdx="12" presStyleCnt="21"/>
      <dgm:spPr/>
      <dgm:t>
        <a:bodyPr/>
        <a:lstStyle/>
        <a:p>
          <a:endParaRPr lang="en-US"/>
        </a:p>
      </dgm:t>
    </dgm:pt>
    <dgm:pt modelId="{481246E3-4BC1-48E2-8F13-66EAB8A372D3}" type="pres">
      <dgm:prSet presAssocID="{F369B72C-504D-42D8-8920-A6EADC27EDB6}" presName="hierChild4" presStyleCnt="0"/>
      <dgm:spPr/>
    </dgm:pt>
    <dgm:pt modelId="{B676374A-E6BB-4879-85F3-7DF1FA52F187}" type="pres">
      <dgm:prSet presAssocID="{F369B72C-504D-42D8-8920-A6EADC27EDB6}" presName="hierChild5" presStyleCnt="0"/>
      <dgm:spPr/>
    </dgm:pt>
    <dgm:pt modelId="{4CCA74B9-12BF-44A6-BDA1-4CC49846BB78}" type="pres">
      <dgm:prSet presAssocID="{F6F2FA72-A00E-4D5A-8773-26EE50B1BFF2}" presName="hierChild5" presStyleCnt="0"/>
      <dgm:spPr/>
    </dgm:pt>
    <dgm:pt modelId="{ABEAF633-5791-4FD4-B8E4-5D8F06494085}" type="pres">
      <dgm:prSet presAssocID="{BF239434-4493-4101-BFBC-35DCDE8AD210}" presName="hierChild5" presStyleCnt="0"/>
      <dgm:spPr/>
    </dgm:pt>
    <dgm:pt modelId="{74058984-48D5-4E4F-A900-B5A96847367D}" type="pres">
      <dgm:prSet presAssocID="{480F610D-54BB-41AC-92F7-50DAD2731518}" presName="hierChild5" presStyleCnt="0"/>
      <dgm:spPr/>
    </dgm:pt>
    <dgm:pt modelId="{76C0A0C3-4905-4979-B2A1-82EDF8DF3CCA}" type="pres">
      <dgm:prSet presAssocID="{F887912E-8F01-4911-B9F8-4B06F679C04A}" presName="hierChild5" presStyleCnt="0"/>
      <dgm:spPr/>
    </dgm:pt>
    <dgm:pt modelId="{0F4D1AD7-26D5-446D-A1DE-1D1EC559F385}" type="pres">
      <dgm:prSet presAssocID="{399A2941-FF12-4B97-92D5-3AA419E2F558}" presName="hierChild5" presStyleCnt="0"/>
      <dgm:spPr/>
    </dgm:pt>
    <dgm:pt modelId="{2E9EEB71-603C-4CB1-8AED-1B9CB1148554}" type="pres">
      <dgm:prSet presAssocID="{AFEF5F1A-23F9-417C-B4FB-F17C4FF3D418}" presName="hierChild5" presStyleCnt="0"/>
      <dgm:spPr/>
    </dgm:pt>
    <dgm:pt modelId="{E284E08E-D8C7-407A-81E1-79EA8A8A942D}" type="pres">
      <dgm:prSet presAssocID="{34C149EF-7FC0-4D85-A3E1-E17E2F88A8AB}" presName="Name37" presStyleLbl="parChTrans1D4" presStyleIdx="13" presStyleCnt="21"/>
      <dgm:spPr/>
      <dgm:t>
        <a:bodyPr/>
        <a:lstStyle/>
        <a:p>
          <a:endParaRPr lang="en-US"/>
        </a:p>
      </dgm:t>
    </dgm:pt>
    <dgm:pt modelId="{F4F5FE6F-10C9-4FE9-B09B-7B6D6DBBBEB8}" type="pres">
      <dgm:prSet presAssocID="{D238A1C6-590F-4171-A4EF-251112746383}" presName="hierRoot2" presStyleCnt="0">
        <dgm:presLayoutVars>
          <dgm:hierBranch val="init"/>
        </dgm:presLayoutVars>
      </dgm:prSet>
      <dgm:spPr/>
    </dgm:pt>
    <dgm:pt modelId="{0D0BEC0C-12D4-4FB3-84CE-E57BED0650C6}" type="pres">
      <dgm:prSet presAssocID="{D238A1C6-590F-4171-A4EF-251112746383}" presName="rootComposite" presStyleCnt="0"/>
      <dgm:spPr/>
    </dgm:pt>
    <dgm:pt modelId="{7FD1D682-7907-48D8-8776-E46004D2394C}" type="pres">
      <dgm:prSet presAssocID="{D238A1C6-590F-4171-A4EF-251112746383}" presName="rootText" presStyleLbl="node4" presStyleIdx="13" presStyleCnt="21" custScaleX="19009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32B682-E8AF-42AE-8743-0D19116D290A}" type="pres">
      <dgm:prSet presAssocID="{D238A1C6-590F-4171-A4EF-251112746383}" presName="rootConnector" presStyleLbl="node4" presStyleIdx="13" presStyleCnt="21"/>
      <dgm:spPr/>
      <dgm:t>
        <a:bodyPr/>
        <a:lstStyle/>
        <a:p>
          <a:endParaRPr lang="en-US"/>
        </a:p>
      </dgm:t>
    </dgm:pt>
    <dgm:pt modelId="{C6910D84-5FCB-40B2-8894-87DE669EDD64}" type="pres">
      <dgm:prSet presAssocID="{D238A1C6-590F-4171-A4EF-251112746383}" presName="hierChild4" presStyleCnt="0"/>
      <dgm:spPr/>
    </dgm:pt>
    <dgm:pt modelId="{50DE3E32-848C-4BA9-B170-4154ED4D6CEB}" type="pres">
      <dgm:prSet presAssocID="{0B1E1F3E-9773-4D3B-8470-128B09FAAEB2}" presName="Name37" presStyleLbl="parChTrans1D4" presStyleIdx="14" presStyleCnt="21"/>
      <dgm:spPr/>
      <dgm:t>
        <a:bodyPr/>
        <a:lstStyle/>
        <a:p>
          <a:endParaRPr lang="en-US"/>
        </a:p>
      </dgm:t>
    </dgm:pt>
    <dgm:pt modelId="{C6FA4425-4BC3-4AB6-A538-9D15AD6AFA16}" type="pres">
      <dgm:prSet presAssocID="{4291968D-3F77-4303-8F9A-32CF60D11820}" presName="hierRoot2" presStyleCnt="0">
        <dgm:presLayoutVars>
          <dgm:hierBranch val="init"/>
        </dgm:presLayoutVars>
      </dgm:prSet>
      <dgm:spPr/>
    </dgm:pt>
    <dgm:pt modelId="{AF1DFBF8-D2DA-45B6-8253-A71947441D57}" type="pres">
      <dgm:prSet presAssocID="{4291968D-3F77-4303-8F9A-32CF60D11820}" presName="rootComposite" presStyleCnt="0"/>
      <dgm:spPr/>
    </dgm:pt>
    <dgm:pt modelId="{0B36946E-CBB1-4365-9A75-AD11F2738B11}" type="pres">
      <dgm:prSet presAssocID="{4291968D-3F77-4303-8F9A-32CF60D11820}" presName="rootText" presStyleLbl="node4" presStyleIdx="14" presStyleCnt="21" custScaleX="187727" custScaleY="90909" custLinFactNeighborX="-534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F5096D-C033-4BF1-8A6F-81E878EC1FD3}" type="pres">
      <dgm:prSet presAssocID="{4291968D-3F77-4303-8F9A-32CF60D11820}" presName="rootConnector" presStyleLbl="node4" presStyleIdx="14" presStyleCnt="21"/>
      <dgm:spPr/>
      <dgm:t>
        <a:bodyPr/>
        <a:lstStyle/>
        <a:p>
          <a:endParaRPr lang="en-US"/>
        </a:p>
      </dgm:t>
    </dgm:pt>
    <dgm:pt modelId="{0C5FDD56-671A-4B51-A991-6000C4E3D9AC}" type="pres">
      <dgm:prSet presAssocID="{4291968D-3F77-4303-8F9A-32CF60D11820}" presName="hierChild4" presStyleCnt="0"/>
      <dgm:spPr/>
    </dgm:pt>
    <dgm:pt modelId="{484D7D86-1717-4CC7-A4F3-8BF01A3D5B61}" type="pres">
      <dgm:prSet presAssocID="{192D1345-184B-4584-A77B-1DD4778AB33F}" presName="Name37" presStyleLbl="parChTrans1D4" presStyleIdx="15" presStyleCnt="21"/>
      <dgm:spPr/>
      <dgm:t>
        <a:bodyPr/>
        <a:lstStyle/>
        <a:p>
          <a:endParaRPr lang="en-US"/>
        </a:p>
      </dgm:t>
    </dgm:pt>
    <dgm:pt modelId="{332D962D-C881-4A31-8908-FA5C1C0FEFDB}" type="pres">
      <dgm:prSet presAssocID="{42AFFE7D-EB03-41B7-901F-21AE989BBD69}" presName="hierRoot2" presStyleCnt="0">
        <dgm:presLayoutVars>
          <dgm:hierBranch val="init"/>
        </dgm:presLayoutVars>
      </dgm:prSet>
      <dgm:spPr/>
    </dgm:pt>
    <dgm:pt modelId="{64186D24-1AE3-4E16-B958-9E87A4D35E66}" type="pres">
      <dgm:prSet presAssocID="{42AFFE7D-EB03-41B7-901F-21AE989BBD69}" presName="rootComposite" presStyleCnt="0"/>
      <dgm:spPr/>
    </dgm:pt>
    <dgm:pt modelId="{DD94C2E7-3EE3-4571-A2D5-2018017BC164}" type="pres">
      <dgm:prSet presAssocID="{42AFFE7D-EB03-41B7-901F-21AE989BBD69}" presName="rootText" presStyleLbl="node4" presStyleIdx="15" presStyleCnt="21" custScaleX="225528" custScaleY="90909" custLinFactNeighborX="-62821" custLinFactNeighborY="-3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08537F-1D3C-4295-9659-50DACA2099E1}" type="pres">
      <dgm:prSet presAssocID="{42AFFE7D-EB03-41B7-901F-21AE989BBD69}" presName="rootConnector" presStyleLbl="node4" presStyleIdx="15" presStyleCnt="21"/>
      <dgm:spPr/>
      <dgm:t>
        <a:bodyPr/>
        <a:lstStyle/>
        <a:p>
          <a:endParaRPr lang="en-US"/>
        </a:p>
      </dgm:t>
    </dgm:pt>
    <dgm:pt modelId="{8B534A5F-A6D4-4483-88C9-0908BDF3C99D}" type="pres">
      <dgm:prSet presAssocID="{42AFFE7D-EB03-41B7-901F-21AE989BBD69}" presName="hierChild4" presStyleCnt="0"/>
      <dgm:spPr/>
    </dgm:pt>
    <dgm:pt modelId="{6C33837E-145B-4186-87F4-207A13D90480}" type="pres">
      <dgm:prSet presAssocID="{42AFFE7D-EB03-41B7-901F-21AE989BBD69}" presName="hierChild5" presStyleCnt="0"/>
      <dgm:spPr/>
    </dgm:pt>
    <dgm:pt modelId="{F90C1008-5693-4104-9EB4-53D499C59C1E}" type="pres">
      <dgm:prSet presAssocID="{4291968D-3F77-4303-8F9A-32CF60D11820}" presName="hierChild5" presStyleCnt="0"/>
      <dgm:spPr/>
    </dgm:pt>
    <dgm:pt modelId="{39DBF495-A52F-4518-B7A5-EE000FFCC46E}" type="pres">
      <dgm:prSet presAssocID="{91CB4796-8176-4740-AD12-9E70258DEBF1}" presName="Name37" presStyleLbl="parChTrans1D4" presStyleIdx="16" presStyleCnt="21"/>
      <dgm:spPr/>
      <dgm:t>
        <a:bodyPr/>
        <a:lstStyle/>
        <a:p>
          <a:endParaRPr lang="en-US"/>
        </a:p>
      </dgm:t>
    </dgm:pt>
    <dgm:pt modelId="{DD7A8D4E-A804-4A0B-8FFE-995373D14417}" type="pres">
      <dgm:prSet presAssocID="{CA0030BF-5035-4595-9920-055A503045A8}" presName="hierRoot2" presStyleCnt="0">
        <dgm:presLayoutVars>
          <dgm:hierBranch val="init"/>
        </dgm:presLayoutVars>
      </dgm:prSet>
      <dgm:spPr/>
    </dgm:pt>
    <dgm:pt modelId="{38A401A1-C40C-4192-874C-16ECD42CFD84}" type="pres">
      <dgm:prSet presAssocID="{CA0030BF-5035-4595-9920-055A503045A8}" presName="rootComposite" presStyleCnt="0"/>
      <dgm:spPr/>
    </dgm:pt>
    <dgm:pt modelId="{9953EB78-EDF8-48B1-9E60-EA73FBC18223}" type="pres">
      <dgm:prSet presAssocID="{CA0030BF-5035-4595-9920-055A503045A8}" presName="rootText" presStyleLbl="node4" presStyleIdx="16" presStyleCnt="21" custScaleX="223632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69AC0-E575-4535-B028-A7386420CCA5}" type="pres">
      <dgm:prSet presAssocID="{CA0030BF-5035-4595-9920-055A503045A8}" presName="rootConnector" presStyleLbl="node4" presStyleIdx="16" presStyleCnt="21"/>
      <dgm:spPr/>
      <dgm:t>
        <a:bodyPr/>
        <a:lstStyle/>
        <a:p>
          <a:endParaRPr lang="en-US"/>
        </a:p>
      </dgm:t>
    </dgm:pt>
    <dgm:pt modelId="{986A0EFF-D6FE-4A2C-843F-E8749B220C72}" type="pres">
      <dgm:prSet presAssocID="{CA0030BF-5035-4595-9920-055A503045A8}" presName="hierChild4" presStyleCnt="0"/>
      <dgm:spPr/>
    </dgm:pt>
    <dgm:pt modelId="{2B9F66F2-CA03-4783-AC23-F0C5F71988A8}" type="pres">
      <dgm:prSet presAssocID="{71C0BFD5-68B4-43F2-A488-5595CA55E678}" presName="Name37" presStyleLbl="parChTrans1D4" presStyleIdx="17" presStyleCnt="21"/>
      <dgm:spPr/>
      <dgm:t>
        <a:bodyPr/>
        <a:lstStyle/>
        <a:p>
          <a:endParaRPr lang="en-US"/>
        </a:p>
      </dgm:t>
    </dgm:pt>
    <dgm:pt modelId="{7E1208B3-235C-4729-A0FC-5F5B219A0F6D}" type="pres">
      <dgm:prSet presAssocID="{5A0D72A9-0565-40AE-87E2-3108BC506107}" presName="hierRoot2" presStyleCnt="0">
        <dgm:presLayoutVars>
          <dgm:hierBranch val="init"/>
        </dgm:presLayoutVars>
      </dgm:prSet>
      <dgm:spPr/>
    </dgm:pt>
    <dgm:pt modelId="{C28F0760-3180-49A0-88C7-325DBED2A555}" type="pres">
      <dgm:prSet presAssocID="{5A0D72A9-0565-40AE-87E2-3108BC506107}" presName="rootComposite" presStyleCnt="0"/>
      <dgm:spPr/>
    </dgm:pt>
    <dgm:pt modelId="{EA64E857-2F5E-4F88-B43B-1C2C316F27CD}" type="pres">
      <dgm:prSet presAssocID="{5A0D72A9-0565-40AE-87E2-3108BC506107}" presName="rootText" presStyleLbl="node4" presStyleIdx="17" presStyleCnt="21" custScaleX="227895" custScaleY="90909" custLinFactNeighborX="-3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AB04A4-1F4B-4526-B91C-E29B50DCEA88}" type="pres">
      <dgm:prSet presAssocID="{5A0D72A9-0565-40AE-87E2-3108BC506107}" presName="rootConnector" presStyleLbl="node4" presStyleIdx="17" presStyleCnt="21"/>
      <dgm:spPr/>
      <dgm:t>
        <a:bodyPr/>
        <a:lstStyle/>
        <a:p>
          <a:endParaRPr lang="en-US"/>
        </a:p>
      </dgm:t>
    </dgm:pt>
    <dgm:pt modelId="{EDCEAE07-D776-4D5F-9644-8D8681B225EA}" type="pres">
      <dgm:prSet presAssocID="{5A0D72A9-0565-40AE-87E2-3108BC506107}" presName="hierChild4" presStyleCnt="0"/>
      <dgm:spPr/>
    </dgm:pt>
    <dgm:pt modelId="{BA089744-6A93-4659-9995-F47B2D07D131}" type="pres">
      <dgm:prSet presAssocID="{5A0D72A9-0565-40AE-87E2-3108BC506107}" presName="hierChild5" presStyleCnt="0"/>
      <dgm:spPr/>
    </dgm:pt>
    <dgm:pt modelId="{5DA7D0DF-AB85-4D73-B4A8-FEFCC4A4C3FF}" type="pres">
      <dgm:prSet presAssocID="{CA0030BF-5035-4595-9920-055A503045A8}" presName="hierChild5" presStyleCnt="0"/>
      <dgm:spPr/>
    </dgm:pt>
    <dgm:pt modelId="{56A87D7B-AE52-4C23-AB20-78722B18AFAD}" type="pres">
      <dgm:prSet presAssocID="{D238A1C6-590F-4171-A4EF-251112746383}" presName="hierChild5" presStyleCnt="0"/>
      <dgm:spPr/>
    </dgm:pt>
    <dgm:pt modelId="{B5B45645-CBA3-4B98-8142-0CBFA28D5BA0}" type="pres">
      <dgm:prSet presAssocID="{9E6AC1FA-017B-4856-874C-3B611B83D530}" presName="Name37" presStyleLbl="parChTrans1D4" presStyleIdx="18" presStyleCnt="21"/>
      <dgm:spPr/>
      <dgm:t>
        <a:bodyPr/>
        <a:lstStyle/>
        <a:p>
          <a:endParaRPr lang="en-US"/>
        </a:p>
      </dgm:t>
    </dgm:pt>
    <dgm:pt modelId="{FBDFD51B-2862-4C58-AC7E-84CD239908B6}" type="pres">
      <dgm:prSet presAssocID="{889ACC82-61B9-4D45-B31E-12C01379B432}" presName="hierRoot2" presStyleCnt="0">
        <dgm:presLayoutVars>
          <dgm:hierBranch val="init"/>
        </dgm:presLayoutVars>
      </dgm:prSet>
      <dgm:spPr/>
    </dgm:pt>
    <dgm:pt modelId="{E6B9555F-FD8E-4D28-9529-7034ED46D0E4}" type="pres">
      <dgm:prSet presAssocID="{889ACC82-61B9-4D45-B31E-12C01379B432}" presName="rootComposite" presStyleCnt="0"/>
      <dgm:spPr/>
    </dgm:pt>
    <dgm:pt modelId="{3DC8A353-B691-4EAA-9561-61F008951DB7}" type="pres">
      <dgm:prSet presAssocID="{889ACC82-61B9-4D45-B31E-12C01379B432}" presName="rootText" presStyleLbl="node4" presStyleIdx="18" presStyleCnt="21" custScaleX="171064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64D657-EFBB-4513-BC6C-B93C65B592F6}" type="pres">
      <dgm:prSet presAssocID="{889ACC82-61B9-4D45-B31E-12C01379B432}" presName="rootConnector" presStyleLbl="node4" presStyleIdx="18" presStyleCnt="21"/>
      <dgm:spPr/>
      <dgm:t>
        <a:bodyPr/>
        <a:lstStyle/>
        <a:p>
          <a:endParaRPr lang="en-US"/>
        </a:p>
      </dgm:t>
    </dgm:pt>
    <dgm:pt modelId="{0214328E-1B17-4AB0-A4F4-80358BFC5FD8}" type="pres">
      <dgm:prSet presAssocID="{889ACC82-61B9-4D45-B31E-12C01379B432}" presName="hierChild4" presStyleCnt="0"/>
      <dgm:spPr/>
    </dgm:pt>
    <dgm:pt modelId="{F0FA9ED6-E3BA-427B-9336-EE5339B6126B}" type="pres">
      <dgm:prSet presAssocID="{F1F7E5A9-6D0A-41FE-BFF2-CDC4237DFC99}" presName="Name37" presStyleLbl="parChTrans1D4" presStyleIdx="19" presStyleCnt="21"/>
      <dgm:spPr/>
      <dgm:t>
        <a:bodyPr/>
        <a:lstStyle/>
        <a:p>
          <a:endParaRPr lang="en-US"/>
        </a:p>
      </dgm:t>
    </dgm:pt>
    <dgm:pt modelId="{F18C0B9B-AE62-4CA1-B431-987E6ECCF5F8}" type="pres">
      <dgm:prSet presAssocID="{FDED51F5-7F0E-4957-A581-E04883E58EB6}" presName="hierRoot2" presStyleCnt="0">
        <dgm:presLayoutVars>
          <dgm:hierBranch val="init"/>
        </dgm:presLayoutVars>
      </dgm:prSet>
      <dgm:spPr/>
    </dgm:pt>
    <dgm:pt modelId="{E4D77D57-6ECE-48FC-9EBE-D3E6E9369B7D}" type="pres">
      <dgm:prSet presAssocID="{FDED51F5-7F0E-4957-A581-E04883E58EB6}" presName="rootComposite" presStyleCnt="0"/>
      <dgm:spPr/>
    </dgm:pt>
    <dgm:pt modelId="{7C136B20-FAFB-4232-8287-7C55A079261C}" type="pres">
      <dgm:prSet presAssocID="{FDED51F5-7F0E-4957-A581-E04883E58EB6}" presName="rootText" presStyleLbl="node4" presStyleIdx="19" presStyleCnt="21" custScaleX="198702" custScaleY="90909" custLinFactNeighborX="342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69616-BE25-4E2D-B055-7AB8833782A7}" type="pres">
      <dgm:prSet presAssocID="{FDED51F5-7F0E-4957-A581-E04883E58EB6}" presName="rootConnector" presStyleLbl="node4" presStyleIdx="19" presStyleCnt="21"/>
      <dgm:spPr/>
      <dgm:t>
        <a:bodyPr/>
        <a:lstStyle/>
        <a:p>
          <a:endParaRPr lang="en-US"/>
        </a:p>
      </dgm:t>
    </dgm:pt>
    <dgm:pt modelId="{882E7350-B3ED-4420-813B-39953C138C2A}" type="pres">
      <dgm:prSet presAssocID="{FDED51F5-7F0E-4957-A581-E04883E58EB6}" presName="hierChild4" presStyleCnt="0"/>
      <dgm:spPr/>
    </dgm:pt>
    <dgm:pt modelId="{072E3622-2F70-4B9E-942F-12215A65BA3A}" type="pres">
      <dgm:prSet presAssocID="{11FDBEAB-611A-4A71-A5CA-C8DA9A54FAFB}" presName="Name37" presStyleLbl="parChTrans1D4" presStyleIdx="20" presStyleCnt="21"/>
      <dgm:spPr/>
      <dgm:t>
        <a:bodyPr/>
        <a:lstStyle/>
        <a:p>
          <a:endParaRPr lang="en-US"/>
        </a:p>
      </dgm:t>
    </dgm:pt>
    <dgm:pt modelId="{EC520CD5-1561-415A-9481-BCAAE8944516}" type="pres">
      <dgm:prSet presAssocID="{574F9EB8-1CFB-4EEF-8213-E58AF9943D16}" presName="hierRoot2" presStyleCnt="0">
        <dgm:presLayoutVars>
          <dgm:hierBranch val="init"/>
        </dgm:presLayoutVars>
      </dgm:prSet>
      <dgm:spPr/>
    </dgm:pt>
    <dgm:pt modelId="{BF6D498E-4500-4AF5-9ED0-EC3B082D659D}" type="pres">
      <dgm:prSet presAssocID="{574F9EB8-1CFB-4EEF-8213-E58AF9943D16}" presName="rootComposite" presStyleCnt="0"/>
      <dgm:spPr/>
    </dgm:pt>
    <dgm:pt modelId="{DA515C50-0A0D-4394-8B15-5C6CB8F74F43}" type="pres">
      <dgm:prSet presAssocID="{574F9EB8-1CFB-4EEF-8213-E58AF9943D16}" presName="rootText" presStyleLbl="node4" presStyleIdx="20" presStyleCnt="21" custScaleX="217580" custScaleY="90909" custLinFactNeighborX="25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44B7CA-2401-460D-8C0E-D6F80AD30DB2}" type="pres">
      <dgm:prSet presAssocID="{574F9EB8-1CFB-4EEF-8213-E58AF9943D16}" presName="rootConnector" presStyleLbl="node4" presStyleIdx="20" presStyleCnt="21"/>
      <dgm:spPr/>
      <dgm:t>
        <a:bodyPr/>
        <a:lstStyle/>
        <a:p>
          <a:endParaRPr lang="en-US"/>
        </a:p>
      </dgm:t>
    </dgm:pt>
    <dgm:pt modelId="{01F12E89-27CF-4C16-B5D9-799FE7E3BD6A}" type="pres">
      <dgm:prSet presAssocID="{574F9EB8-1CFB-4EEF-8213-E58AF9943D16}" presName="hierChild4" presStyleCnt="0"/>
      <dgm:spPr/>
    </dgm:pt>
    <dgm:pt modelId="{7705C346-FD72-4D74-8DD6-5907039AA065}" type="pres">
      <dgm:prSet presAssocID="{574F9EB8-1CFB-4EEF-8213-E58AF9943D16}" presName="hierChild5" presStyleCnt="0"/>
      <dgm:spPr/>
    </dgm:pt>
    <dgm:pt modelId="{B843A05D-31F1-4D36-B4E2-ED142A3DA275}" type="pres">
      <dgm:prSet presAssocID="{FDED51F5-7F0E-4957-A581-E04883E58EB6}" presName="hierChild5" presStyleCnt="0"/>
      <dgm:spPr/>
    </dgm:pt>
    <dgm:pt modelId="{53D7CD82-B139-46C9-BA25-0764312648CC}" type="pres">
      <dgm:prSet presAssocID="{889ACC82-61B9-4D45-B31E-12C01379B432}" presName="hierChild5" presStyleCnt="0"/>
      <dgm:spPr/>
    </dgm:pt>
    <dgm:pt modelId="{EC10C2FD-4363-48A7-AF36-C005C3261A46}" type="pres">
      <dgm:prSet presAssocID="{43B97BFB-8B9C-490A-A961-BF2F9E9D4799}" presName="hierChild5" presStyleCnt="0"/>
      <dgm:spPr/>
    </dgm:pt>
    <dgm:pt modelId="{B903A8BF-C3AE-436D-954C-32DCAFE12B73}" type="pres">
      <dgm:prSet presAssocID="{149F6692-0E09-4704-85FE-59D8A7B7A081}" presName="hierChild5" presStyleCnt="0"/>
      <dgm:spPr/>
    </dgm:pt>
    <dgm:pt modelId="{AF02DF76-7C1A-4CA0-A8BB-DE139C73AE24}" type="pres">
      <dgm:prSet presAssocID="{39EA51CD-6846-49FB-A927-6BF287F2C6A3}" presName="hierChild5" presStyleCnt="0"/>
      <dgm:spPr/>
    </dgm:pt>
    <dgm:pt modelId="{4E2D6965-D56C-4025-B2FA-A98280B87AF6}" type="pres">
      <dgm:prSet presAssocID="{85569658-7CA1-4361-B8EC-280FD3AFC515}" presName="hierChild3" presStyleCnt="0"/>
      <dgm:spPr/>
    </dgm:pt>
    <dgm:pt modelId="{32B0D2FD-9027-45F7-A003-31F1B4662816}" type="pres">
      <dgm:prSet presAssocID="{765C2927-708D-414C-B16D-039C49F2E432}" presName="hierRoot1" presStyleCnt="0">
        <dgm:presLayoutVars>
          <dgm:hierBranch val="init"/>
        </dgm:presLayoutVars>
      </dgm:prSet>
      <dgm:spPr/>
    </dgm:pt>
    <dgm:pt modelId="{E4C2D822-F0F0-45BC-AA67-2F5DDEDAF770}" type="pres">
      <dgm:prSet presAssocID="{765C2927-708D-414C-B16D-039C49F2E432}" presName="rootComposite1" presStyleCnt="0"/>
      <dgm:spPr/>
    </dgm:pt>
    <dgm:pt modelId="{1EAC05B6-C6E7-4C21-8631-F618ED4568AF}" type="pres">
      <dgm:prSet presAssocID="{765C2927-708D-414C-B16D-039C49F2E432}" presName="rootText1" presStyleLbl="node0" presStyleIdx="2" presStyleCnt="3" custScaleX="251187" custScaleY="1085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9E581C-F506-46F5-AEF4-25E8C1CC498A}" type="pres">
      <dgm:prSet presAssocID="{765C2927-708D-414C-B16D-039C49F2E43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E41C464-1150-4BB9-AFF3-664085702091}" type="pres">
      <dgm:prSet presAssocID="{765C2927-708D-414C-B16D-039C49F2E432}" presName="hierChild2" presStyleCnt="0"/>
      <dgm:spPr/>
    </dgm:pt>
    <dgm:pt modelId="{B779B0CE-2DE4-4C5C-8A71-4FBE6895B672}" type="pres">
      <dgm:prSet presAssocID="{765C2927-708D-414C-B16D-039C49F2E432}" presName="hierChild3" presStyleCnt="0"/>
      <dgm:spPr/>
    </dgm:pt>
  </dgm:ptLst>
  <dgm:cxnLst>
    <dgm:cxn modelId="{ABBA186F-7852-4714-B9AC-EE38ABACB9B7}" type="presOf" srcId="{39EA51CD-6846-49FB-A927-6BF287F2C6A3}" destId="{1FD853E5-75F2-49B1-BBF0-E159AE2C6DAB}" srcOrd="0" destOrd="0" presId="urn:microsoft.com/office/officeart/2005/8/layout/orgChart1"/>
    <dgm:cxn modelId="{BAE122E4-DCA5-458E-800F-F052E69B7449}" type="presOf" srcId="{AFEF5F1A-23F9-417C-B4FB-F17C4FF3D418}" destId="{CB833FAD-0FA2-4EA7-A760-10BC5CA62F13}" srcOrd="1" destOrd="0" presId="urn:microsoft.com/office/officeart/2005/8/layout/orgChart1"/>
    <dgm:cxn modelId="{951CF9D0-23F6-4E52-9A01-96046BAF6DDF}" srcId="{28C5674E-4179-43D3-8566-E9ED45B31FE0}" destId="{F21FD4EF-1455-44E8-B2E8-B331DE0CD034}" srcOrd="0" destOrd="0" parTransId="{BEE4D139-7B01-4EC8-A706-CE4C331B739F}" sibTransId="{B41ED41E-27A6-4AF1-A3C4-BCD64B9C6040}"/>
    <dgm:cxn modelId="{A14FE1CF-2BB9-4120-9072-ACD900D983BB}" type="presOf" srcId="{43163678-CB98-458A-A7DD-D92E850EF5FE}" destId="{F29A9349-4468-4193-AA34-A9DBF8D7FCA6}" srcOrd="0" destOrd="0" presId="urn:microsoft.com/office/officeart/2005/8/layout/orgChart1"/>
    <dgm:cxn modelId="{5DFD4718-B7E4-422A-973E-B03D1D1A4AB1}" srcId="{D238A1C6-590F-4171-A4EF-251112746383}" destId="{4291968D-3F77-4303-8F9A-32CF60D11820}" srcOrd="0" destOrd="0" parTransId="{0B1E1F3E-9773-4D3B-8470-128B09FAAEB2}" sibTransId="{7CA1312E-CDC1-4871-946B-43982DFC1EC6}"/>
    <dgm:cxn modelId="{422E6700-33D3-4A4D-BC0C-C45B6DC3C619}" srcId="{FDED51F5-7F0E-4957-A581-E04883E58EB6}" destId="{574F9EB8-1CFB-4EEF-8213-E58AF9943D16}" srcOrd="0" destOrd="0" parTransId="{11FDBEAB-611A-4A71-A5CA-C8DA9A54FAFB}" sibTransId="{48D5D6F4-4114-4306-844A-46DAF776B5C9}"/>
    <dgm:cxn modelId="{D15BD69E-94C9-4CC6-A90C-77CB9AEC6AEC}" type="presOf" srcId="{28C5674E-4179-43D3-8566-E9ED45B31FE0}" destId="{F120587D-6541-4263-85FA-6119F7505AD1}" srcOrd="0" destOrd="0" presId="urn:microsoft.com/office/officeart/2005/8/layout/orgChart1"/>
    <dgm:cxn modelId="{E34831DD-3648-4A8A-92EF-D46C0B40D756}" type="presOf" srcId="{AFEF5F1A-23F9-417C-B4FB-F17C4FF3D418}" destId="{20B6145D-C4CC-4063-BC41-8CDAA31BF489}" srcOrd="0" destOrd="0" presId="urn:microsoft.com/office/officeart/2005/8/layout/orgChart1"/>
    <dgm:cxn modelId="{CA955208-58A1-47A5-A2AE-948016ACD3BE}" type="presOf" srcId="{A9D06643-221D-479D-A372-08D43A0BF53F}" destId="{C9EF351B-898E-400B-90B0-37C093CB40ED}" srcOrd="1" destOrd="0" presId="urn:microsoft.com/office/officeart/2005/8/layout/orgChart1"/>
    <dgm:cxn modelId="{2DD7077A-BB0E-4904-8C62-CD5F7766CE9E}" srcId="{747C6993-9F76-412C-9855-E7C4272909B3}" destId="{765C2927-708D-414C-B16D-039C49F2E432}" srcOrd="2" destOrd="0" parTransId="{6C212072-0DBA-47A0-90A7-2CE2F65BA9E4}" sibTransId="{54A06229-A1EE-4729-97DB-4921DE5F9E69}"/>
    <dgm:cxn modelId="{89D725AD-F5F8-47A8-90F5-C7ADA1A5326E}" type="presOf" srcId="{5A0D72A9-0565-40AE-87E2-3108BC506107}" destId="{4BAB04A4-1F4B-4526-B91C-E29B50DCEA88}" srcOrd="1" destOrd="0" presId="urn:microsoft.com/office/officeart/2005/8/layout/orgChart1"/>
    <dgm:cxn modelId="{A00A4761-D4E6-45B9-A807-6AF5CFE7800F}" type="presOf" srcId="{129B4B1D-19D8-4DF8-9E4D-0B444B890B3C}" destId="{C08956DF-38EA-4F95-9FBB-BC2871CDBEB6}" srcOrd="0" destOrd="0" presId="urn:microsoft.com/office/officeart/2005/8/layout/orgChart1"/>
    <dgm:cxn modelId="{95E141CD-125A-432B-B31B-BC7591ABD170}" type="presOf" srcId="{0C7196BB-61B6-4475-8F47-DD65CD918A87}" destId="{00769449-2716-452F-9505-DD0756336F3B}" srcOrd="0" destOrd="0" presId="urn:microsoft.com/office/officeart/2005/8/layout/orgChart1"/>
    <dgm:cxn modelId="{A2DAB73D-467C-4B09-AADB-1ECB46D58C42}" type="presOf" srcId="{480F610D-54BB-41AC-92F7-50DAD2731518}" destId="{9949F8F3-A926-4193-876F-DDE0417A9350}" srcOrd="1" destOrd="0" presId="urn:microsoft.com/office/officeart/2005/8/layout/orgChart1"/>
    <dgm:cxn modelId="{5E1A72A9-D52D-4ADA-8FBD-0C70DEE6A69E}" srcId="{F887912E-8F01-4911-B9F8-4B06F679C04A}" destId="{28C5674E-4179-43D3-8566-E9ED45B31FE0}" srcOrd="0" destOrd="0" parTransId="{BC1D9321-4497-4CD1-85CC-28C921A05310}" sibTransId="{4907F66D-A502-4920-B9F2-546CC03C4E0B}"/>
    <dgm:cxn modelId="{7776B14D-546A-4F84-9969-C96F2D559C4C}" srcId="{BF239434-4493-4101-BFBC-35DCDE8AD210}" destId="{F6F2FA72-A00E-4D5A-8773-26EE50B1BFF2}" srcOrd="0" destOrd="0" parTransId="{48BED4E3-CB2F-447B-8A03-DD474DEBE49D}" sibTransId="{796D24BD-17DA-4619-B799-0383C3A42656}"/>
    <dgm:cxn modelId="{3DEAA2BC-A5DB-4F51-BEAC-D535DEA25C1F}" type="presOf" srcId="{0296DFCE-A141-4B6F-959D-88D095237DBF}" destId="{73FE099E-80B7-48CA-B15A-E7B225833A11}" srcOrd="0" destOrd="0" presId="urn:microsoft.com/office/officeart/2005/8/layout/orgChart1"/>
    <dgm:cxn modelId="{D4128E9F-E117-453D-81EC-D204E6267BF7}" type="presOf" srcId="{91CB4796-8176-4740-AD12-9E70258DEBF1}" destId="{39DBF495-A52F-4518-B7A5-EE000FFCC46E}" srcOrd="0" destOrd="0" presId="urn:microsoft.com/office/officeart/2005/8/layout/orgChart1"/>
    <dgm:cxn modelId="{CFF0C0B0-DE21-4D46-97E6-6082779CBA1E}" type="presOf" srcId="{765C2927-708D-414C-B16D-039C49F2E432}" destId="{1EAC05B6-C6E7-4C21-8631-F618ED4568AF}" srcOrd="0" destOrd="0" presId="urn:microsoft.com/office/officeart/2005/8/layout/orgChart1"/>
    <dgm:cxn modelId="{FFE7756C-72B0-4B8B-8369-11B333BF27CD}" srcId="{A9D06643-221D-479D-A372-08D43A0BF53F}" destId="{0C046310-5493-4151-B596-4619528E1714}" srcOrd="0" destOrd="0" parTransId="{43C30960-9FB5-4DB3-9998-7A5F2A42A3E8}" sibTransId="{5052E3BF-11B7-44C6-AD8C-596C7982BBB4}"/>
    <dgm:cxn modelId="{B3EBF813-753D-44A0-BB3A-2371C02D6412}" type="presOf" srcId="{889ACC82-61B9-4D45-B31E-12C01379B432}" destId="{3DC8A353-B691-4EAA-9561-61F008951DB7}" srcOrd="0" destOrd="0" presId="urn:microsoft.com/office/officeart/2005/8/layout/orgChart1"/>
    <dgm:cxn modelId="{D271A341-343C-42AE-9A0E-1EF9239DE625}" srcId="{F887912E-8F01-4911-B9F8-4B06F679C04A}" destId="{480F610D-54BB-41AC-92F7-50DAD2731518}" srcOrd="1" destOrd="0" parTransId="{2DB85B24-7916-41B2-9C63-5CA2CEA37BB7}" sibTransId="{13381346-FBDA-4DC5-AD7B-3E2E9CCB206A}"/>
    <dgm:cxn modelId="{BF2082CC-3D44-4E56-A92F-FFBC150BC93F}" srcId="{43B97BFB-8B9C-490A-A961-BF2F9E9D4799}" destId="{D238A1C6-590F-4171-A4EF-251112746383}" srcOrd="1" destOrd="0" parTransId="{34C149EF-7FC0-4D85-A3E1-E17E2F88A8AB}" sibTransId="{572429D2-D306-4777-852E-E27EC4D01CAA}"/>
    <dgm:cxn modelId="{1394A2A0-D692-407D-8498-2A0B1E2AB9D1}" srcId="{F6F2FA72-A00E-4D5A-8773-26EE50B1BFF2}" destId="{F369B72C-504D-42D8-8920-A6EADC27EDB6}" srcOrd="0" destOrd="0" parTransId="{0296DFCE-A141-4B6F-959D-88D095237DBF}" sibTransId="{838ABA5C-9452-4B2D-9585-D34F8ABFCD00}"/>
    <dgm:cxn modelId="{775FF1F9-5228-44AB-8D9E-7A9FD048F2B5}" type="presOf" srcId="{5F8B98F6-6AD9-4208-8A37-C83D04C06958}" destId="{3D581487-9531-44B8-BD2D-0914D9ABF0A5}" srcOrd="1" destOrd="0" presId="urn:microsoft.com/office/officeart/2005/8/layout/orgChart1"/>
    <dgm:cxn modelId="{73AA64FD-3BF3-483B-8415-4CF05C74EF21}" type="presOf" srcId="{43B97BFB-8B9C-490A-A961-BF2F9E9D4799}" destId="{31247ACF-ACAA-4E49-8C60-CEFE460B708B}" srcOrd="0" destOrd="0" presId="urn:microsoft.com/office/officeart/2005/8/layout/orgChart1"/>
    <dgm:cxn modelId="{7914B12F-1637-441F-A14D-291AFD795DD2}" srcId="{747C6993-9F76-412C-9855-E7C4272909B3}" destId="{85569658-7CA1-4361-B8EC-280FD3AFC515}" srcOrd="1" destOrd="0" parTransId="{7112EA19-8FC2-4330-B5E6-587A72DE4128}" sibTransId="{0A3CB629-A47A-494B-97D5-61BFB1DB0EB7}"/>
    <dgm:cxn modelId="{CD3D7474-7C3E-4BE4-81E0-F84D91AA90D8}" srcId="{85569658-7CA1-4361-B8EC-280FD3AFC515}" destId="{39EA51CD-6846-49FB-A927-6BF287F2C6A3}" srcOrd="0" destOrd="0" parTransId="{129B4B1D-19D8-4DF8-9E4D-0B444B890B3C}" sibTransId="{B206CCD9-EEAE-4438-84AB-9C4459BB6F9B}"/>
    <dgm:cxn modelId="{C45B7DA9-786B-4B5F-A8A1-5734D3B1E606}" type="presOf" srcId="{F369B72C-504D-42D8-8920-A6EADC27EDB6}" destId="{9F659BBA-0FD6-4BEE-A958-B0F8DFAF2313}" srcOrd="0" destOrd="0" presId="urn:microsoft.com/office/officeart/2005/8/layout/orgChart1"/>
    <dgm:cxn modelId="{FE650B81-5A51-426C-8CE7-EF12620153A9}" type="presOf" srcId="{71C0BFD5-68B4-43F2-A488-5595CA55E678}" destId="{2B9F66F2-CA03-4783-AC23-F0C5F71988A8}" srcOrd="0" destOrd="0" presId="urn:microsoft.com/office/officeart/2005/8/layout/orgChart1"/>
    <dgm:cxn modelId="{A9005BB0-4F77-4B5B-BD5B-1AACA2C31826}" srcId="{889ACC82-61B9-4D45-B31E-12C01379B432}" destId="{FDED51F5-7F0E-4957-A581-E04883E58EB6}" srcOrd="0" destOrd="0" parTransId="{F1F7E5A9-6D0A-41FE-BFF2-CDC4237DFC99}" sibTransId="{453FF052-861E-449F-9461-86E2E2B02B70}"/>
    <dgm:cxn modelId="{AC9E518C-9CC8-49E3-A47E-1C16B11CD1B8}" type="presOf" srcId="{D238A1C6-590F-4171-A4EF-251112746383}" destId="{6A32B682-E8AF-42AE-8743-0D19116D290A}" srcOrd="1" destOrd="0" presId="urn:microsoft.com/office/officeart/2005/8/layout/orgChart1"/>
    <dgm:cxn modelId="{642CE64E-6843-488C-99A3-01E36295C4F4}" type="presOf" srcId="{330D02B8-BBF3-4DFD-A5FA-D7F5971614DD}" destId="{32690CFF-E555-42DC-8D8A-B58BB3142B01}" srcOrd="0" destOrd="0" presId="urn:microsoft.com/office/officeart/2005/8/layout/orgChart1"/>
    <dgm:cxn modelId="{EF0C5A29-12CF-4A95-9AD8-382528C42CEC}" type="presOf" srcId="{A711F3D6-740A-4CD2-B475-44EBA75327DD}" destId="{C2AABBA5-A885-4D0D-B358-D790ACA921BF}" srcOrd="0" destOrd="0" presId="urn:microsoft.com/office/officeart/2005/8/layout/orgChart1"/>
    <dgm:cxn modelId="{06A547F8-BC28-438F-BBC0-4EB6EE3D8171}" type="presOf" srcId="{34C149EF-7FC0-4D85-A3E1-E17E2F88A8AB}" destId="{E284E08E-D8C7-407A-81E1-79EA8A8A942D}" srcOrd="0" destOrd="0" presId="urn:microsoft.com/office/officeart/2005/8/layout/orgChart1"/>
    <dgm:cxn modelId="{77246BB0-991D-4053-BEFA-55728EE25FFD}" type="presOf" srcId="{BEE4D139-7B01-4EC8-A706-CE4C331B739F}" destId="{80347F07-F255-4302-937C-03A6E458340C}" srcOrd="0" destOrd="0" presId="urn:microsoft.com/office/officeart/2005/8/layout/orgChart1"/>
    <dgm:cxn modelId="{941E31F1-392A-49E8-ADA2-76880BC59BDC}" type="presOf" srcId="{FDED51F5-7F0E-4957-A581-E04883E58EB6}" destId="{EFA69616-BE25-4E2D-B055-7AB8833782A7}" srcOrd="1" destOrd="0" presId="urn:microsoft.com/office/officeart/2005/8/layout/orgChart1"/>
    <dgm:cxn modelId="{643C33D6-EC52-4FFF-80F8-51C09F00F386}" type="presOf" srcId="{0B1E1F3E-9773-4D3B-8470-128B09FAAEB2}" destId="{50DE3E32-848C-4BA9-B170-4154ED4D6CEB}" srcOrd="0" destOrd="0" presId="urn:microsoft.com/office/officeart/2005/8/layout/orgChart1"/>
    <dgm:cxn modelId="{FD3D12C4-104E-4D54-9B56-F698ED2C1574}" srcId="{D238A1C6-590F-4171-A4EF-251112746383}" destId="{CA0030BF-5035-4595-9920-055A503045A8}" srcOrd="1" destOrd="0" parTransId="{91CB4796-8176-4740-AD12-9E70258DEBF1}" sibTransId="{5C18AA1E-41E3-40A2-A83C-88A36A21F49C}"/>
    <dgm:cxn modelId="{A599063A-363F-4399-9600-C2D5D677E92F}" type="presOf" srcId="{85569658-7CA1-4361-B8EC-280FD3AFC515}" destId="{0DF5F329-DE25-47E5-A4FF-2378DB06C0CF}" srcOrd="0" destOrd="0" presId="urn:microsoft.com/office/officeart/2005/8/layout/orgChart1"/>
    <dgm:cxn modelId="{26CD9797-4970-4529-B053-43DFA250D006}" type="presOf" srcId="{0C046310-5493-4151-B596-4619528E1714}" destId="{4724B2F7-37D2-4C3D-A02C-6AB183086645}" srcOrd="0" destOrd="0" presId="urn:microsoft.com/office/officeart/2005/8/layout/orgChart1"/>
    <dgm:cxn modelId="{044CFB1A-C35B-4C4C-9870-125838432E56}" type="presOf" srcId="{42AFFE7D-EB03-41B7-901F-21AE989BBD69}" destId="{DD94C2E7-3EE3-4571-A2D5-2018017BC164}" srcOrd="0" destOrd="0" presId="urn:microsoft.com/office/officeart/2005/8/layout/orgChart1"/>
    <dgm:cxn modelId="{DD51E91D-0727-48DB-996D-CBF870EA4E04}" type="presOf" srcId="{5A0D72A9-0565-40AE-87E2-3108BC506107}" destId="{EA64E857-2F5E-4F88-B43B-1C2C316F27CD}" srcOrd="0" destOrd="0" presId="urn:microsoft.com/office/officeart/2005/8/layout/orgChart1"/>
    <dgm:cxn modelId="{AC8B8A67-ECCA-410C-8381-268B1B13420A}" type="presOf" srcId="{149F6692-0E09-4704-85FE-59D8A7B7A081}" destId="{3722A59A-A140-460B-9C95-35AC1A103883}" srcOrd="0" destOrd="0" presId="urn:microsoft.com/office/officeart/2005/8/layout/orgChart1"/>
    <dgm:cxn modelId="{6EA2ADA6-FFC1-4763-BB60-2C324A25BA98}" type="presOf" srcId="{D238A1C6-590F-4171-A4EF-251112746383}" destId="{7FD1D682-7907-48D8-8776-E46004D2394C}" srcOrd="0" destOrd="0" presId="urn:microsoft.com/office/officeart/2005/8/layout/orgChart1"/>
    <dgm:cxn modelId="{CA1E1DAE-4271-4A56-A126-D097A7A7D011}" type="presOf" srcId="{F369B72C-504D-42D8-8920-A6EADC27EDB6}" destId="{E92C9D94-2AA9-43D6-9C17-4DF9FBEF3919}" srcOrd="1" destOrd="0" presId="urn:microsoft.com/office/officeart/2005/8/layout/orgChart1"/>
    <dgm:cxn modelId="{7D1689C9-9275-48B4-ABA3-559C9F21BFC2}" type="presOf" srcId="{480F610D-54BB-41AC-92F7-50DAD2731518}" destId="{3C722A70-571D-4C78-B173-27714B973B26}" srcOrd="0" destOrd="0" presId="urn:microsoft.com/office/officeart/2005/8/layout/orgChart1"/>
    <dgm:cxn modelId="{5E40D4AD-31C7-44B9-B2E1-B5A88F572527}" type="presOf" srcId="{125D2A8B-FBF6-4A42-B449-635B8422BD5B}" destId="{6CB152CE-4FB1-4812-BF71-44E8BC48E37D}" srcOrd="0" destOrd="0" presId="urn:microsoft.com/office/officeart/2005/8/layout/orgChart1"/>
    <dgm:cxn modelId="{77D4FB25-EDC0-4D42-A723-FC2FA5574682}" type="presOf" srcId="{574F9EB8-1CFB-4EEF-8213-E58AF9943D16}" destId="{8144B7CA-2401-460D-8C0E-D6F80AD30DB2}" srcOrd="1" destOrd="0" presId="urn:microsoft.com/office/officeart/2005/8/layout/orgChart1"/>
    <dgm:cxn modelId="{D475C36B-6344-4039-8300-62437FD82A29}" type="presOf" srcId="{5F8B98F6-6AD9-4208-8A37-C83D04C06958}" destId="{57B0FFF1-31F6-4D24-85C9-8AE90FC89A57}" srcOrd="0" destOrd="0" presId="urn:microsoft.com/office/officeart/2005/8/layout/orgChart1"/>
    <dgm:cxn modelId="{958662DA-371C-4CC9-B48B-547A0A50FCB0}" srcId="{39EA51CD-6846-49FB-A927-6BF287F2C6A3}" destId="{149F6692-0E09-4704-85FE-59D8A7B7A081}" srcOrd="0" destOrd="0" parTransId="{0C7196BB-61B6-4475-8F47-DD65CD918A87}" sibTransId="{23E3EA66-D3FF-4CFD-9D5B-082FE5DE9500}"/>
    <dgm:cxn modelId="{2EF3EB6D-8C70-4879-8A60-174F921031A1}" type="presOf" srcId="{11FDBEAB-611A-4A71-A5CA-C8DA9A54FAFB}" destId="{072E3622-2F70-4B9E-942F-12215A65BA3A}" srcOrd="0" destOrd="0" presId="urn:microsoft.com/office/officeart/2005/8/layout/orgChart1"/>
    <dgm:cxn modelId="{2BBEB30B-F91A-487D-B24F-B51DDA1C0A02}" srcId="{399A2941-FF12-4B97-92D5-3AA419E2F558}" destId="{F887912E-8F01-4911-B9F8-4B06F679C04A}" srcOrd="0" destOrd="0" parTransId="{89DA71FF-14D0-495B-BC90-CB9C77B6E690}" sibTransId="{DA7AAC06-B162-4A77-9746-6D21D55BFDD8}"/>
    <dgm:cxn modelId="{837FF639-2729-4BCE-83E5-8C915BBFE22F}" type="presOf" srcId="{91DDD99D-CB29-4EB0-AEB7-82D72A2439BF}" destId="{F313E11B-00EF-4074-96C0-6F98EF519F77}" srcOrd="0" destOrd="0" presId="urn:microsoft.com/office/officeart/2005/8/layout/orgChart1"/>
    <dgm:cxn modelId="{6873552F-6536-4CCE-BD33-9679DD08A0EE}" type="presOf" srcId="{0C046310-5493-4151-B596-4619528E1714}" destId="{9AEE09B9-5AEF-4F05-962F-1F27190625C8}" srcOrd="1" destOrd="0" presId="urn:microsoft.com/office/officeart/2005/8/layout/orgChart1"/>
    <dgm:cxn modelId="{B9488B7D-3D5C-4922-A07C-C89B1EAA32FB}" type="presOf" srcId="{43C30960-9FB5-4DB3-9998-7A5F2A42A3E8}" destId="{57E5409C-885B-4DE6-B699-79E12CEBB9E5}" srcOrd="0" destOrd="0" presId="urn:microsoft.com/office/officeart/2005/8/layout/orgChart1"/>
    <dgm:cxn modelId="{4EB28F8F-C25A-4ACA-A561-E35A21CEAC7D}" type="presOf" srcId="{4291968D-3F77-4303-8F9A-32CF60D11820}" destId="{14F5096D-C033-4BF1-8A6F-81E878EC1FD3}" srcOrd="1" destOrd="0" presId="urn:microsoft.com/office/officeart/2005/8/layout/orgChart1"/>
    <dgm:cxn modelId="{8DEB9945-0AAE-4C71-B52C-1A82D1B2A59F}" srcId="{AFEF5F1A-23F9-417C-B4FB-F17C4FF3D418}" destId="{399A2941-FF12-4B97-92D5-3AA419E2F558}" srcOrd="0" destOrd="0" parTransId="{A711F3D6-740A-4CD2-B475-44EBA75327DD}" sibTransId="{4C7A7D96-3C51-4D9F-8E52-0151515F33DA}"/>
    <dgm:cxn modelId="{24971639-B37F-4B4F-9233-DD2859159155}" type="presOf" srcId="{F6F2FA72-A00E-4D5A-8773-26EE50B1BFF2}" destId="{B10EE799-E2FB-49B5-95CC-4FBE386DDABF}" srcOrd="1" destOrd="0" presId="urn:microsoft.com/office/officeart/2005/8/layout/orgChart1"/>
    <dgm:cxn modelId="{1483C629-2BC3-497F-B0F1-8F099CCCDC18}" srcId="{149F6692-0E09-4704-85FE-59D8A7B7A081}" destId="{43B97BFB-8B9C-490A-A961-BF2F9E9D4799}" srcOrd="0" destOrd="0" parTransId="{330D02B8-BBF3-4DFD-A5FA-D7F5971614DD}" sibTransId="{193412BC-4B90-4B58-B2F5-F8031C594BE1}"/>
    <dgm:cxn modelId="{B6EE75B3-79F1-47D1-84F7-4C38A517C78E}" type="presOf" srcId="{42AFFE7D-EB03-41B7-901F-21AE989BBD69}" destId="{4208537F-1D3C-4295-9659-50DACA2099E1}" srcOrd="1" destOrd="0" presId="urn:microsoft.com/office/officeart/2005/8/layout/orgChart1"/>
    <dgm:cxn modelId="{97573612-8D8F-43BE-82EA-2071E07EEDC2}" type="presOf" srcId="{F3B41F51-7CBA-4CC6-9AB3-3F7C9965BDB6}" destId="{58A44669-EC10-4B6F-A96A-ADBAFB249F42}" srcOrd="0" destOrd="0" presId="urn:microsoft.com/office/officeart/2005/8/layout/orgChart1"/>
    <dgm:cxn modelId="{61CC8677-4ED5-4781-9E0C-82A04DA59585}" type="presOf" srcId="{9E314017-4C71-4906-868C-B5A133E99F5A}" destId="{5D2F0FF4-F974-4FDA-91E7-28B1F685D888}" srcOrd="0" destOrd="0" presId="urn:microsoft.com/office/officeart/2005/8/layout/orgChart1"/>
    <dgm:cxn modelId="{836E16C2-0181-4334-AC67-0BE4C0E09880}" srcId="{CA0030BF-5035-4595-9920-055A503045A8}" destId="{5A0D72A9-0565-40AE-87E2-3108BC506107}" srcOrd="0" destOrd="0" parTransId="{71C0BFD5-68B4-43F2-A488-5595CA55E678}" sibTransId="{46C28964-64F4-406C-8B5A-F38D99B6466B}"/>
    <dgm:cxn modelId="{75022ADE-FEDB-4A8E-AAA6-472ABD18B821}" srcId="{43B97BFB-8B9C-490A-A961-BF2F9E9D4799}" destId="{889ACC82-61B9-4D45-B31E-12C01379B432}" srcOrd="2" destOrd="0" parTransId="{9E6AC1FA-017B-4856-874C-3B611B83D530}" sibTransId="{F9BF1FFE-60AB-42DD-B3F3-F16F725740B4}"/>
    <dgm:cxn modelId="{1C7364E2-F7AB-4661-9A06-15F7FCFEB3EE}" type="presOf" srcId="{9E6AC1FA-017B-4856-874C-3B611B83D530}" destId="{B5B45645-CBA3-4B98-8142-0CBFA28D5BA0}" srcOrd="0" destOrd="0" presId="urn:microsoft.com/office/officeart/2005/8/layout/orgChart1"/>
    <dgm:cxn modelId="{81F188E7-2507-4484-AE74-FCBAFF269930}" type="presOf" srcId="{F887912E-8F01-4911-B9F8-4B06F679C04A}" destId="{7CACCDE7-BD0D-4262-AAC9-CA1A91CC73AD}" srcOrd="1" destOrd="0" presId="urn:microsoft.com/office/officeart/2005/8/layout/orgChart1"/>
    <dgm:cxn modelId="{41EC4D7F-8FF9-48C0-9980-8B6DD9721E2B}" srcId="{F21FD4EF-1455-44E8-B2E8-B331DE0CD034}" destId="{5F8B98F6-6AD9-4208-8A37-C83D04C06958}" srcOrd="0" destOrd="0" parTransId="{43163678-CB98-458A-A7DD-D92E850EF5FE}" sibTransId="{61787E34-0C9B-4180-A61C-512681C8F064}"/>
    <dgm:cxn modelId="{144716B5-739B-4576-89B4-181518576110}" type="presOf" srcId="{F1F7E5A9-6D0A-41FE-BFF2-CDC4237DFC99}" destId="{F0FA9ED6-E3BA-427B-9336-EE5339B6126B}" srcOrd="0" destOrd="0" presId="urn:microsoft.com/office/officeart/2005/8/layout/orgChart1"/>
    <dgm:cxn modelId="{934F49C3-144C-4737-8EAA-8C583283A6F7}" type="presOf" srcId="{43B97BFB-8B9C-490A-A961-BF2F9E9D4799}" destId="{1F9388B0-1F02-4CA8-BC3D-CC49048BED9F}" srcOrd="1" destOrd="0" presId="urn:microsoft.com/office/officeart/2005/8/layout/orgChart1"/>
    <dgm:cxn modelId="{762CF125-10E6-4649-8A79-633B21414F9D}" type="presOf" srcId="{889ACC82-61B9-4D45-B31E-12C01379B432}" destId="{AD64D657-EFBB-4513-BC6C-B93C65B592F6}" srcOrd="1" destOrd="0" presId="urn:microsoft.com/office/officeart/2005/8/layout/orgChart1"/>
    <dgm:cxn modelId="{50A74A2A-0058-4858-B3E2-0278DCEADDCF}" srcId="{28C5674E-4179-43D3-8566-E9ED45B31FE0}" destId="{A9D06643-221D-479D-A372-08D43A0BF53F}" srcOrd="1" destOrd="0" parTransId="{F3B41F51-7CBA-4CC6-9AB3-3F7C9965BDB6}" sibTransId="{939E3619-53BB-47DA-9FAC-95BEA3237232}"/>
    <dgm:cxn modelId="{43316EB3-87E9-4595-AA16-3F9111A50B47}" type="presOf" srcId="{F21FD4EF-1455-44E8-B2E8-B331DE0CD034}" destId="{9C2000E0-2D1E-4913-AD9C-2E923DDBCC0E}" srcOrd="0" destOrd="0" presId="urn:microsoft.com/office/officeart/2005/8/layout/orgChart1"/>
    <dgm:cxn modelId="{78A52895-6C4B-42BF-8502-EBA17FA12AD9}" type="presOf" srcId="{765C2927-708D-414C-B16D-039C49F2E432}" destId="{499E581C-F506-46F5-AEF4-25E8C1CC498A}" srcOrd="1" destOrd="0" presId="urn:microsoft.com/office/officeart/2005/8/layout/orgChart1"/>
    <dgm:cxn modelId="{68530350-EA87-4180-BEB2-B9E121EA0AB8}" srcId="{747C6993-9F76-412C-9855-E7C4272909B3}" destId="{125D2A8B-FBF6-4A42-B449-635B8422BD5B}" srcOrd="0" destOrd="0" parTransId="{48829AC5-B811-4E36-A66E-35367A156E71}" sibTransId="{566B9A81-E76C-49BB-8EAC-B4C27201F2B4}"/>
    <dgm:cxn modelId="{BBC81D47-24B1-45A0-B053-D7DE417CECD4}" type="presOf" srcId="{89DA71FF-14D0-495B-BC90-CB9C77B6E690}" destId="{A2A1649A-EBAF-4552-9092-3C7948B7067C}" srcOrd="0" destOrd="0" presId="urn:microsoft.com/office/officeart/2005/8/layout/orgChart1"/>
    <dgm:cxn modelId="{0D1E7A4B-F189-431A-90FA-2243A407BBE4}" type="presOf" srcId="{FDED51F5-7F0E-4957-A581-E04883E58EB6}" destId="{7C136B20-FAFB-4232-8287-7C55A079261C}" srcOrd="0" destOrd="0" presId="urn:microsoft.com/office/officeart/2005/8/layout/orgChart1"/>
    <dgm:cxn modelId="{13F0B5B3-D629-46D6-B60C-82D679840535}" srcId="{4291968D-3F77-4303-8F9A-32CF60D11820}" destId="{42AFFE7D-EB03-41B7-901F-21AE989BBD69}" srcOrd="0" destOrd="0" parTransId="{192D1345-184B-4584-A77B-1DD4778AB33F}" sibTransId="{A181A0B8-EF49-4263-B9C0-1C7EF31452CC}"/>
    <dgm:cxn modelId="{E05853AE-585F-4F82-BD2E-0232C6601A2B}" type="presOf" srcId="{28C5674E-4179-43D3-8566-E9ED45B31FE0}" destId="{3248442A-0650-4C94-A5C8-D6CA91B4C13C}" srcOrd="1" destOrd="0" presId="urn:microsoft.com/office/officeart/2005/8/layout/orgChart1"/>
    <dgm:cxn modelId="{64F1F50D-7154-4CA1-A0B7-13110F027CD0}" type="presOf" srcId="{48BED4E3-CB2F-447B-8A03-DD474DEBE49D}" destId="{38686092-53B4-4331-98B0-9AC9716B6B36}" srcOrd="0" destOrd="0" presId="urn:microsoft.com/office/officeart/2005/8/layout/orgChart1"/>
    <dgm:cxn modelId="{9D6473C4-CEAD-4D76-A8FE-4D7E970F5F8C}" type="presOf" srcId="{BF239434-4493-4101-BFBC-35DCDE8AD210}" destId="{2838E969-B379-46B1-847A-59B6A65F68E9}" srcOrd="0" destOrd="0" presId="urn:microsoft.com/office/officeart/2005/8/layout/orgChart1"/>
    <dgm:cxn modelId="{9E2FE0F8-3540-43E0-BACD-E1D6C84D78A9}" type="presOf" srcId="{A9D06643-221D-479D-A372-08D43A0BF53F}" destId="{DF0A6757-C417-4557-8C94-DDF9A45FC060}" srcOrd="0" destOrd="0" presId="urn:microsoft.com/office/officeart/2005/8/layout/orgChart1"/>
    <dgm:cxn modelId="{DA1BE009-81EB-46EB-BAF2-A01BD697C7F2}" type="presOf" srcId="{125D2A8B-FBF6-4A42-B449-635B8422BD5B}" destId="{931939CE-4604-464C-BF2E-DAF3D4E1B49E}" srcOrd="1" destOrd="0" presId="urn:microsoft.com/office/officeart/2005/8/layout/orgChart1"/>
    <dgm:cxn modelId="{C3A00E70-B9EA-4E1A-A81F-8224FD350E29}" type="presOf" srcId="{CA0030BF-5035-4595-9920-055A503045A8}" destId="{9953EB78-EDF8-48B1-9E60-EA73FBC18223}" srcOrd="0" destOrd="0" presId="urn:microsoft.com/office/officeart/2005/8/layout/orgChart1"/>
    <dgm:cxn modelId="{1CB7C6B1-6E95-47C2-AC4A-6EC07FDDEEBA}" type="presOf" srcId="{399A2941-FF12-4B97-92D5-3AA419E2F558}" destId="{516B1026-B008-4F6E-8421-B6E316333548}" srcOrd="0" destOrd="0" presId="urn:microsoft.com/office/officeart/2005/8/layout/orgChart1"/>
    <dgm:cxn modelId="{F0C4BA61-7F5F-4C31-9F03-8161B76FF3E5}" srcId="{43B97BFB-8B9C-490A-A961-BF2F9E9D4799}" destId="{AFEF5F1A-23F9-417C-B4FB-F17C4FF3D418}" srcOrd="0" destOrd="0" parTransId="{9E314017-4C71-4906-868C-B5A133E99F5A}" sibTransId="{B066CA9E-C06E-4C83-9D01-A9975FB9000B}"/>
    <dgm:cxn modelId="{4F20685F-9BF4-45C1-8792-639AFB47301A}" type="presOf" srcId="{399A2941-FF12-4B97-92D5-3AA419E2F558}" destId="{B652749A-CF55-4461-BBCA-9F8729984B97}" srcOrd="1" destOrd="0" presId="urn:microsoft.com/office/officeart/2005/8/layout/orgChart1"/>
    <dgm:cxn modelId="{1864CB4F-6AD0-4194-BF12-D7F0B01066CD}" type="presOf" srcId="{F6F2FA72-A00E-4D5A-8773-26EE50B1BFF2}" destId="{DF6A8BF3-E0F5-4886-A934-2D795521C728}" srcOrd="0" destOrd="0" presId="urn:microsoft.com/office/officeart/2005/8/layout/orgChart1"/>
    <dgm:cxn modelId="{3D007EF7-C026-4447-8073-74DEAF30989C}" type="presOf" srcId="{4291968D-3F77-4303-8F9A-32CF60D11820}" destId="{0B36946E-CBB1-4365-9A75-AD11F2738B11}" srcOrd="0" destOrd="0" presId="urn:microsoft.com/office/officeart/2005/8/layout/orgChart1"/>
    <dgm:cxn modelId="{C9A6C4D5-CBF1-4BB4-AEE3-AECB695011B2}" type="presOf" srcId="{747C6993-9F76-412C-9855-E7C4272909B3}" destId="{0AC6144B-201B-4684-961A-103D85989A6B}" srcOrd="0" destOrd="0" presId="urn:microsoft.com/office/officeart/2005/8/layout/orgChart1"/>
    <dgm:cxn modelId="{969E0A82-DCCE-4488-8E7F-FB57EF51E01C}" type="presOf" srcId="{F887912E-8F01-4911-B9F8-4B06F679C04A}" destId="{1C12CE2B-8E14-4492-A181-7D29086A94BA}" srcOrd="0" destOrd="0" presId="urn:microsoft.com/office/officeart/2005/8/layout/orgChart1"/>
    <dgm:cxn modelId="{5FA93FA6-3313-4133-A85E-3F9F07DA4BD9}" type="presOf" srcId="{574F9EB8-1CFB-4EEF-8213-E58AF9943D16}" destId="{DA515C50-0A0D-4394-8B15-5C6CB8F74F43}" srcOrd="0" destOrd="0" presId="urn:microsoft.com/office/officeart/2005/8/layout/orgChart1"/>
    <dgm:cxn modelId="{288D9036-8D54-4244-AD8D-16104051CA82}" type="presOf" srcId="{F21FD4EF-1455-44E8-B2E8-B331DE0CD034}" destId="{EAEB04CE-ED99-4C25-8442-DC4952D38EFE}" srcOrd="1" destOrd="0" presId="urn:microsoft.com/office/officeart/2005/8/layout/orgChart1"/>
    <dgm:cxn modelId="{A1F843E7-65CB-4B7F-90C8-B17865377DC2}" type="presOf" srcId="{2DB85B24-7916-41B2-9C63-5CA2CEA37BB7}" destId="{AC90E96C-DE5A-401A-BDE4-EE34DE385F54}" srcOrd="0" destOrd="0" presId="urn:microsoft.com/office/officeart/2005/8/layout/orgChart1"/>
    <dgm:cxn modelId="{E66B2272-7CF3-4D69-8A33-795ED55F80CC}" type="presOf" srcId="{149F6692-0E09-4704-85FE-59D8A7B7A081}" destId="{E3DA3624-4D3B-42A1-A2E5-1D052D7A834C}" srcOrd="1" destOrd="0" presId="urn:microsoft.com/office/officeart/2005/8/layout/orgChart1"/>
    <dgm:cxn modelId="{445A52C6-A698-4161-A05E-B4EFB4A0F135}" type="presOf" srcId="{85569658-7CA1-4361-B8EC-280FD3AFC515}" destId="{0F9A3E40-A948-4B6A-A551-5A49B418649D}" srcOrd="1" destOrd="0" presId="urn:microsoft.com/office/officeart/2005/8/layout/orgChart1"/>
    <dgm:cxn modelId="{D48A2FBB-4D2C-4DE2-80B2-095E3B311BDB}" type="presOf" srcId="{192D1345-184B-4584-A77B-1DD4778AB33F}" destId="{484D7D86-1717-4CC7-A4F3-8BF01A3D5B61}" srcOrd="0" destOrd="0" presId="urn:microsoft.com/office/officeart/2005/8/layout/orgChart1"/>
    <dgm:cxn modelId="{156CB752-BD35-4207-9492-DA6752827289}" srcId="{480F610D-54BB-41AC-92F7-50DAD2731518}" destId="{BF239434-4493-4101-BFBC-35DCDE8AD210}" srcOrd="0" destOrd="0" parTransId="{91DDD99D-CB29-4EB0-AEB7-82D72A2439BF}" sibTransId="{9E959D21-75CD-4A8B-97CA-067A79DF4A55}"/>
    <dgm:cxn modelId="{04D01798-2E8F-4C84-B9E6-3CF2E1196212}" type="presOf" srcId="{BC1D9321-4497-4CD1-85CC-28C921A05310}" destId="{7C315BA0-DF81-490B-A134-2F149BC04A1E}" srcOrd="0" destOrd="0" presId="urn:microsoft.com/office/officeart/2005/8/layout/orgChart1"/>
    <dgm:cxn modelId="{C8FB3D6C-EC2A-42CD-93ED-262A24FBCC62}" type="presOf" srcId="{BF239434-4493-4101-BFBC-35DCDE8AD210}" destId="{E4471D00-72C9-4BEE-BE58-0DFECE292C77}" srcOrd="1" destOrd="0" presId="urn:microsoft.com/office/officeart/2005/8/layout/orgChart1"/>
    <dgm:cxn modelId="{3E49F6A7-B5CD-467C-AAE2-4A0195C5A618}" type="presOf" srcId="{CA0030BF-5035-4595-9920-055A503045A8}" destId="{4CA69AC0-E575-4535-B028-A7386420CCA5}" srcOrd="1" destOrd="0" presId="urn:microsoft.com/office/officeart/2005/8/layout/orgChart1"/>
    <dgm:cxn modelId="{002CC58C-4096-434B-BA6C-827F8A65B32B}" type="presOf" srcId="{39EA51CD-6846-49FB-A927-6BF287F2C6A3}" destId="{45BB0068-297E-48AF-BA43-777815E8999C}" srcOrd="1" destOrd="0" presId="urn:microsoft.com/office/officeart/2005/8/layout/orgChart1"/>
    <dgm:cxn modelId="{E90A2507-9C23-4CF1-A8E7-2674C416FE9E}" type="presParOf" srcId="{0AC6144B-201B-4684-961A-103D85989A6B}" destId="{B2DC1840-171F-45B5-AE8D-545D52717841}" srcOrd="0" destOrd="0" presId="urn:microsoft.com/office/officeart/2005/8/layout/orgChart1"/>
    <dgm:cxn modelId="{9A903C1F-0C5F-4AEF-A183-1586BD88FEE7}" type="presParOf" srcId="{B2DC1840-171F-45B5-AE8D-545D52717841}" destId="{6E337DC6-A9A5-4E7F-B173-8EEE1FA4B0B2}" srcOrd="0" destOrd="0" presId="urn:microsoft.com/office/officeart/2005/8/layout/orgChart1"/>
    <dgm:cxn modelId="{E5DF12A7-0DF4-43A5-A19E-7F820D9620E8}" type="presParOf" srcId="{6E337DC6-A9A5-4E7F-B173-8EEE1FA4B0B2}" destId="{6CB152CE-4FB1-4812-BF71-44E8BC48E37D}" srcOrd="0" destOrd="0" presId="urn:microsoft.com/office/officeart/2005/8/layout/orgChart1"/>
    <dgm:cxn modelId="{BBC3B13F-A519-4DB9-AA0B-106BA4A12568}" type="presParOf" srcId="{6E337DC6-A9A5-4E7F-B173-8EEE1FA4B0B2}" destId="{931939CE-4604-464C-BF2E-DAF3D4E1B49E}" srcOrd="1" destOrd="0" presId="urn:microsoft.com/office/officeart/2005/8/layout/orgChart1"/>
    <dgm:cxn modelId="{2DA91D4D-480F-4978-9CA8-30A21B42CB65}" type="presParOf" srcId="{B2DC1840-171F-45B5-AE8D-545D52717841}" destId="{10E712BE-120F-421B-8B57-E498212D9DAF}" srcOrd="1" destOrd="0" presId="urn:microsoft.com/office/officeart/2005/8/layout/orgChart1"/>
    <dgm:cxn modelId="{376D9681-E034-412C-9985-1B3A877E4FC8}" type="presParOf" srcId="{B2DC1840-171F-45B5-AE8D-545D52717841}" destId="{11608777-B97D-4CDF-B631-CBD66BC4D648}" srcOrd="2" destOrd="0" presId="urn:microsoft.com/office/officeart/2005/8/layout/orgChart1"/>
    <dgm:cxn modelId="{C3274B9C-59B4-44A2-90B4-B887DD2FDB75}" type="presParOf" srcId="{0AC6144B-201B-4684-961A-103D85989A6B}" destId="{C3CF59B1-274C-4ECE-9E1F-C7193B4B9AD1}" srcOrd="1" destOrd="0" presId="urn:microsoft.com/office/officeart/2005/8/layout/orgChart1"/>
    <dgm:cxn modelId="{F3D68BC7-6990-478A-96C6-0728E3003846}" type="presParOf" srcId="{C3CF59B1-274C-4ECE-9E1F-C7193B4B9AD1}" destId="{6F0367A7-A165-4FC8-B3EC-7AA831048072}" srcOrd="0" destOrd="0" presId="urn:microsoft.com/office/officeart/2005/8/layout/orgChart1"/>
    <dgm:cxn modelId="{702CFD36-F7C5-4876-9727-043B80A2C190}" type="presParOf" srcId="{6F0367A7-A165-4FC8-B3EC-7AA831048072}" destId="{0DF5F329-DE25-47E5-A4FF-2378DB06C0CF}" srcOrd="0" destOrd="0" presId="urn:microsoft.com/office/officeart/2005/8/layout/orgChart1"/>
    <dgm:cxn modelId="{6F8B6CF3-CAFF-4C15-850D-6ECF1399997E}" type="presParOf" srcId="{6F0367A7-A165-4FC8-B3EC-7AA831048072}" destId="{0F9A3E40-A948-4B6A-A551-5A49B418649D}" srcOrd="1" destOrd="0" presId="urn:microsoft.com/office/officeart/2005/8/layout/orgChart1"/>
    <dgm:cxn modelId="{876B01BB-A66F-4447-B783-334C6D70FDA8}" type="presParOf" srcId="{C3CF59B1-274C-4ECE-9E1F-C7193B4B9AD1}" destId="{1067BF7F-9B1A-43D8-AC9A-1B728169A8A3}" srcOrd="1" destOrd="0" presId="urn:microsoft.com/office/officeart/2005/8/layout/orgChart1"/>
    <dgm:cxn modelId="{E32D89A5-B047-4E1B-AC42-D963A2D630CB}" type="presParOf" srcId="{1067BF7F-9B1A-43D8-AC9A-1B728169A8A3}" destId="{C08956DF-38EA-4F95-9FBB-BC2871CDBEB6}" srcOrd="0" destOrd="0" presId="urn:microsoft.com/office/officeart/2005/8/layout/orgChart1"/>
    <dgm:cxn modelId="{5A5B906F-650D-4261-B54A-C4DE9F101CD0}" type="presParOf" srcId="{1067BF7F-9B1A-43D8-AC9A-1B728169A8A3}" destId="{05DB7B47-BC77-49F9-8707-088FE3DDE775}" srcOrd="1" destOrd="0" presId="urn:microsoft.com/office/officeart/2005/8/layout/orgChart1"/>
    <dgm:cxn modelId="{B6BD80CE-71CE-411B-863A-C2AE79919B9A}" type="presParOf" srcId="{05DB7B47-BC77-49F9-8707-088FE3DDE775}" destId="{EED37744-711C-444C-9080-8E30DF8197EA}" srcOrd="0" destOrd="0" presId="urn:microsoft.com/office/officeart/2005/8/layout/orgChart1"/>
    <dgm:cxn modelId="{A00FF163-EA05-47AF-892D-1AAC3DE204FB}" type="presParOf" srcId="{EED37744-711C-444C-9080-8E30DF8197EA}" destId="{1FD853E5-75F2-49B1-BBF0-E159AE2C6DAB}" srcOrd="0" destOrd="0" presId="urn:microsoft.com/office/officeart/2005/8/layout/orgChart1"/>
    <dgm:cxn modelId="{6D09C253-5165-40ED-AB44-54449F118BA1}" type="presParOf" srcId="{EED37744-711C-444C-9080-8E30DF8197EA}" destId="{45BB0068-297E-48AF-BA43-777815E8999C}" srcOrd="1" destOrd="0" presId="urn:microsoft.com/office/officeart/2005/8/layout/orgChart1"/>
    <dgm:cxn modelId="{0EDDFB07-C17E-4608-A31B-378F87118658}" type="presParOf" srcId="{05DB7B47-BC77-49F9-8707-088FE3DDE775}" destId="{B5804111-1CFE-42A7-9D58-7EA2D66C4E88}" srcOrd="1" destOrd="0" presId="urn:microsoft.com/office/officeart/2005/8/layout/orgChart1"/>
    <dgm:cxn modelId="{ADA41A73-008D-43C9-9F01-9C915B936E31}" type="presParOf" srcId="{B5804111-1CFE-42A7-9D58-7EA2D66C4E88}" destId="{00769449-2716-452F-9505-DD0756336F3B}" srcOrd="0" destOrd="0" presId="urn:microsoft.com/office/officeart/2005/8/layout/orgChart1"/>
    <dgm:cxn modelId="{DA0407D4-20BA-4AEE-85CB-AD6ED3134B81}" type="presParOf" srcId="{B5804111-1CFE-42A7-9D58-7EA2D66C4E88}" destId="{4FA4EBDB-BE85-4144-AB18-632259E96C05}" srcOrd="1" destOrd="0" presId="urn:microsoft.com/office/officeart/2005/8/layout/orgChart1"/>
    <dgm:cxn modelId="{E13FACA7-D1BC-4786-9A23-4CF0763F9797}" type="presParOf" srcId="{4FA4EBDB-BE85-4144-AB18-632259E96C05}" destId="{0AB3E0CD-5660-40E8-A379-A1B00F6C9008}" srcOrd="0" destOrd="0" presId="urn:microsoft.com/office/officeart/2005/8/layout/orgChart1"/>
    <dgm:cxn modelId="{D31F7C5A-40E8-4E14-9F67-A9172713C3E2}" type="presParOf" srcId="{0AB3E0CD-5660-40E8-A379-A1B00F6C9008}" destId="{3722A59A-A140-460B-9C95-35AC1A103883}" srcOrd="0" destOrd="0" presId="urn:microsoft.com/office/officeart/2005/8/layout/orgChart1"/>
    <dgm:cxn modelId="{7148C8B9-7C41-4BA0-AD4F-840619A541A9}" type="presParOf" srcId="{0AB3E0CD-5660-40E8-A379-A1B00F6C9008}" destId="{E3DA3624-4D3B-42A1-A2E5-1D052D7A834C}" srcOrd="1" destOrd="0" presId="urn:microsoft.com/office/officeart/2005/8/layout/orgChart1"/>
    <dgm:cxn modelId="{8293C279-C30A-4F03-86DB-EE3AFF86C76F}" type="presParOf" srcId="{4FA4EBDB-BE85-4144-AB18-632259E96C05}" destId="{BDBA1638-CBB7-440B-AA79-2B9BA90AFD8D}" srcOrd="1" destOrd="0" presId="urn:microsoft.com/office/officeart/2005/8/layout/orgChart1"/>
    <dgm:cxn modelId="{93D87B44-C379-49A5-B4AA-E1108A31379F}" type="presParOf" srcId="{BDBA1638-CBB7-440B-AA79-2B9BA90AFD8D}" destId="{32690CFF-E555-42DC-8D8A-B58BB3142B01}" srcOrd="0" destOrd="0" presId="urn:microsoft.com/office/officeart/2005/8/layout/orgChart1"/>
    <dgm:cxn modelId="{063F87BB-0FB1-486A-8C31-56B4175BA79C}" type="presParOf" srcId="{BDBA1638-CBB7-440B-AA79-2B9BA90AFD8D}" destId="{A3AC749D-9D01-4073-A117-8864372EA2D2}" srcOrd="1" destOrd="0" presId="urn:microsoft.com/office/officeart/2005/8/layout/orgChart1"/>
    <dgm:cxn modelId="{970CBAF4-ECBE-4862-BBB1-B07F793AE804}" type="presParOf" srcId="{A3AC749D-9D01-4073-A117-8864372EA2D2}" destId="{FAEBA460-3C9E-4E0B-A32A-5ADB469D70F6}" srcOrd="0" destOrd="0" presId="urn:microsoft.com/office/officeart/2005/8/layout/orgChart1"/>
    <dgm:cxn modelId="{296BCA03-EB5D-44E0-8CF5-56F9B4FC263A}" type="presParOf" srcId="{FAEBA460-3C9E-4E0B-A32A-5ADB469D70F6}" destId="{31247ACF-ACAA-4E49-8C60-CEFE460B708B}" srcOrd="0" destOrd="0" presId="urn:microsoft.com/office/officeart/2005/8/layout/orgChart1"/>
    <dgm:cxn modelId="{038EE242-1059-4E20-BA85-C049CF926E3E}" type="presParOf" srcId="{FAEBA460-3C9E-4E0B-A32A-5ADB469D70F6}" destId="{1F9388B0-1F02-4CA8-BC3D-CC49048BED9F}" srcOrd="1" destOrd="0" presId="urn:microsoft.com/office/officeart/2005/8/layout/orgChart1"/>
    <dgm:cxn modelId="{0489999A-9856-4AB6-81AD-93F487AB0864}" type="presParOf" srcId="{A3AC749D-9D01-4073-A117-8864372EA2D2}" destId="{E8973C4D-0273-4854-802F-933281C19525}" srcOrd="1" destOrd="0" presId="urn:microsoft.com/office/officeart/2005/8/layout/orgChart1"/>
    <dgm:cxn modelId="{8DE86B30-F146-4FB6-BDAF-52AB979AE8D0}" type="presParOf" srcId="{E8973C4D-0273-4854-802F-933281C19525}" destId="{5D2F0FF4-F974-4FDA-91E7-28B1F685D888}" srcOrd="0" destOrd="0" presId="urn:microsoft.com/office/officeart/2005/8/layout/orgChart1"/>
    <dgm:cxn modelId="{46F2E5D8-5D5F-4073-A6A3-A97AC0839165}" type="presParOf" srcId="{E8973C4D-0273-4854-802F-933281C19525}" destId="{60388F0F-08B8-4F3C-B48A-7D65321C764F}" srcOrd="1" destOrd="0" presId="urn:microsoft.com/office/officeart/2005/8/layout/orgChart1"/>
    <dgm:cxn modelId="{EAFFBC38-3C3F-45EA-925E-05BC6DA734C2}" type="presParOf" srcId="{60388F0F-08B8-4F3C-B48A-7D65321C764F}" destId="{9182DB26-7A23-4C6A-B1FD-5B01CE412109}" srcOrd="0" destOrd="0" presId="urn:microsoft.com/office/officeart/2005/8/layout/orgChart1"/>
    <dgm:cxn modelId="{28B3AB2C-175E-4CFE-824A-59D303AB0B11}" type="presParOf" srcId="{9182DB26-7A23-4C6A-B1FD-5B01CE412109}" destId="{20B6145D-C4CC-4063-BC41-8CDAA31BF489}" srcOrd="0" destOrd="0" presId="urn:microsoft.com/office/officeart/2005/8/layout/orgChart1"/>
    <dgm:cxn modelId="{1C54D533-FE5A-4119-871A-0429B5BB5DEA}" type="presParOf" srcId="{9182DB26-7A23-4C6A-B1FD-5B01CE412109}" destId="{CB833FAD-0FA2-4EA7-A760-10BC5CA62F13}" srcOrd="1" destOrd="0" presId="urn:microsoft.com/office/officeart/2005/8/layout/orgChart1"/>
    <dgm:cxn modelId="{07DA6C39-D1A1-47FA-B6D5-DB219DA3129E}" type="presParOf" srcId="{60388F0F-08B8-4F3C-B48A-7D65321C764F}" destId="{A0EC6DF6-F02F-46C2-8750-A892BB5FA9D2}" srcOrd="1" destOrd="0" presId="urn:microsoft.com/office/officeart/2005/8/layout/orgChart1"/>
    <dgm:cxn modelId="{95D1F271-0708-4EC5-8137-46C55C1319A0}" type="presParOf" srcId="{A0EC6DF6-F02F-46C2-8750-A892BB5FA9D2}" destId="{C2AABBA5-A885-4D0D-B358-D790ACA921BF}" srcOrd="0" destOrd="0" presId="urn:microsoft.com/office/officeart/2005/8/layout/orgChart1"/>
    <dgm:cxn modelId="{2A037423-0697-463E-8A86-C0EED19D9971}" type="presParOf" srcId="{A0EC6DF6-F02F-46C2-8750-A892BB5FA9D2}" destId="{56FD614E-ED85-4B28-BEF8-ED89993EEC58}" srcOrd="1" destOrd="0" presId="urn:microsoft.com/office/officeart/2005/8/layout/orgChart1"/>
    <dgm:cxn modelId="{67D9BDA9-40ED-4BB5-A54F-F8C3D72A93E3}" type="presParOf" srcId="{56FD614E-ED85-4B28-BEF8-ED89993EEC58}" destId="{61C41E26-7065-4030-92B6-76687C7BBB0F}" srcOrd="0" destOrd="0" presId="urn:microsoft.com/office/officeart/2005/8/layout/orgChart1"/>
    <dgm:cxn modelId="{23F146DA-E6B0-4608-962C-21090621E001}" type="presParOf" srcId="{61C41E26-7065-4030-92B6-76687C7BBB0F}" destId="{516B1026-B008-4F6E-8421-B6E316333548}" srcOrd="0" destOrd="0" presId="urn:microsoft.com/office/officeart/2005/8/layout/orgChart1"/>
    <dgm:cxn modelId="{3B5F10A3-2365-43AA-B511-8061C233606C}" type="presParOf" srcId="{61C41E26-7065-4030-92B6-76687C7BBB0F}" destId="{B652749A-CF55-4461-BBCA-9F8729984B97}" srcOrd="1" destOrd="0" presId="urn:microsoft.com/office/officeart/2005/8/layout/orgChart1"/>
    <dgm:cxn modelId="{00DE87F3-E5FF-43C9-87FD-C0C4FFE9A514}" type="presParOf" srcId="{56FD614E-ED85-4B28-BEF8-ED89993EEC58}" destId="{8F70BD12-6E09-405A-8D6C-DC994BEB518B}" srcOrd="1" destOrd="0" presId="urn:microsoft.com/office/officeart/2005/8/layout/orgChart1"/>
    <dgm:cxn modelId="{F7E7AB2F-62A5-42F2-886E-6045576E2829}" type="presParOf" srcId="{8F70BD12-6E09-405A-8D6C-DC994BEB518B}" destId="{A2A1649A-EBAF-4552-9092-3C7948B7067C}" srcOrd="0" destOrd="0" presId="urn:microsoft.com/office/officeart/2005/8/layout/orgChart1"/>
    <dgm:cxn modelId="{7CE819D0-E66D-4C26-AAA8-369822535A76}" type="presParOf" srcId="{8F70BD12-6E09-405A-8D6C-DC994BEB518B}" destId="{F0008843-F989-4856-9FE5-D636F9915EF2}" srcOrd="1" destOrd="0" presId="urn:microsoft.com/office/officeart/2005/8/layout/orgChart1"/>
    <dgm:cxn modelId="{5DCB7E40-6A8C-4D9B-B63B-3A7CA8D90C78}" type="presParOf" srcId="{F0008843-F989-4856-9FE5-D636F9915EF2}" destId="{D54A128E-CA12-48B4-8BD4-84732050D8B0}" srcOrd="0" destOrd="0" presId="urn:microsoft.com/office/officeart/2005/8/layout/orgChart1"/>
    <dgm:cxn modelId="{0C7088B9-D324-468A-AA9D-AFCE9432A3FB}" type="presParOf" srcId="{D54A128E-CA12-48B4-8BD4-84732050D8B0}" destId="{1C12CE2B-8E14-4492-A181-7D29086A94BA}" srcOrd="0" destOrd="0" presId="urn:microsoft.com/office/officeart/2005/8/layout/orgChart1"/>
    <dgm:cxn modelId="{8ACE8CF2-5128-4B29-8CC8-E9D69041A6D7}" type="presParOf" srcId="{D54A128E-CA12-48B4-8BD4-84732050D8B0}" destId="{7CACCDE7-BD0D-4262-AAC9-CA1A91CC73AD}" srcOrd="1" destOrd="0" presId="urn:microsoft.com/office/officeart/2005/8/layout/orgChart1"/>
    <dgm:cxn modelId="{FFBDEC8C-139B-4404-89ED-1D27C7865060}" type="presParOf" srcId="{F0008843-F989-4856-9FE5-D636F9915EF2}" destId="{DFE43D04-B008-4DF5-85DC-AAE65EF21B35}" srcOrd="1" destOrd="0" presId="urn:microsoft.com/office/officeart/2005/8/layout/orgChart1"/>
    <dgm:cxn modelId="{8AD32274-7902-439D-B733-3C0FBE8F8BF7}" type="presParOf" srcId="{DFE43D04-B008-4DF5-85DC-AAE65EF21B35}" destId="{7C315BA0-DF81-490B-A134-2F149BC04A1E}" srcOrd="0" destOrd="0" presId="urn:microsoft.com/office/officeart/2005/8/layout/orgChart1"/>
    <dgm:cxn modelId="{14438BDB-101D-4D03-9D87-0C28E34D9064}" type="presParOf" srcId="{DFE43D04-B008-4DF5-85DC-AAE65EF21B35}" destId="{D97C59A1-F13D-4CBB-AF8E-2CE4FD6057CC}" srcOrd="1" destOrd="0" presId="urn:microsoft.com/office/officeart/2005/8/layout/orgChart1"/>
    <dgm:cxn modelId="{6B871C43-2FC6-4D4E-A541-6FE58F9CE09E}" type="presParOf" srcId="{D97C59A1-F13D-4CBB-AF8E-2CE4FD6057CC}" destId="{8622D487-4566-4C7D-974E-EF2569228010}" srcOrd="0" destOrd="0" presId="urn:microsoft.com/office/officeart/2005/8/layout/orgChart1"/>
    <dgm:cxn modelId="{3E0B30F0-93D7-4370-854B-A1DBD05BD018}" type="presParOf" srcId="{8622D487-4566-4C7D-974E-EF2569228010}" destId="{F120587D-6541-4263-85FA-6119F7505AD1}" srcOrd="0" destOrd="0" presId="urn:microsoft.com/office/officeart/2005/8/layout/orgChart1"/>
    <dgm:cxn modelId="{C16E4A0D-F767-4D3D-B037-BB61E386E097}" type="presParOf" srcId="{8622D487-4566-4C7D-974E-EF2569228010}" destId="{3248442A-0650-4C94-A5C8-D6CA91B4C13C}" srcOrd="1" destOrd="0" presId="urn:microsoft.com/office/officeart/2005/8/layout/orgChart1"/>
    <dgm:cxn modelId="{28AFFBE8-442F-4976-BF55-0060DB4EB609}" type="presParOf" srcId="{D97C59A1-F13D-4CBB-AF8E-2CE4FD6057CC}" destId="{3BA2B702-4031-4A34-B699-6DB9624B6106}" srcOrd="1" destOrd="0" presId="urn:microsoft.com/office/officeart/2005/8/layout/orgChart1"/>
    <dgm:cxn modelId="{D7E18A1E-0C67-4842-8D0C-53F8AEB64A85}" type="presParOf" srcId="{3BA2B702-4031-4A34-B699-6DB9624B6106}" destId="{80347F07-F255-4302-937C-03A6E458340C}" srcOrd="0" destOrd="0" presId="urn:microsoft.com/office/officeart/2005/8/layout/orgChart1"/>
    <dgm:cxn modelId="{E3DBAC06-8B11-4C13-BE82-4F7FB3155E9B}" type="presParOf" srcId="{3BA2B702-4031-4A34-B699-6DB9624B6106}" destId="{19E07B75-AE27-47FA-80B0-1EBEE2DA4831}" srcOrd="1" destOrd="0" presId="urn:microsoft.com/office/officeart/2005/8/layout/orgChart1"/>
    <dgm:cxn modelId="{21D268B2-FE0D-4A78-8508-B734D453175F}" type="presParOf" srcId="{19E07B75-AE27-47FA-80B0-1EBEE2DA4831}" destId="{7282FA95-D5D4-49E2-A197-81D1B553DE25}" srcOrd="0" destOrd="0" presId="urn:microsoft.com/office/officeart/2005/8/layout/orgChart1"/>
    <dgm:cxn modelId="{9F3B9D67-77F6-4F9F-802F-1E6E5F1A4768}" type="presParOf" srcId="{7282FA95-D5D4-49E2-A197-81D1B553DE25}" destId="{9C2000E0-2D1E-4913-AD9C-2E923DDBCC0E}" srcOrd="0" destOrd="0" presId="urn:microsoft.com/office/officeart/2005/8/layout/orgChart1"/>
    <dgm:cxn modelId="{01840696-9EBD-429B-ADA1-9FD2C767FB4C}" type="presParOf" srcId="{7282FA95-D5D4-49E2-A197-81D1B553DE25}" destId="{EAEB04CE-ED99-4C25-8442-DC4952D38EFE}" srcOrd="1" destOrd="0" presId="urn:microsoft.com/office/officeart/2005/8/layout/orgChart1"/>
    <dgm:cxn modelId="{FE1EF801-A8C9-4830-85DC-3BD984B9191A}" type="presParOf" srcId="{19E07B75-AE27-47FA-80B0-1EBEE2DA4831}" destId="{78083C41-876B-428C-A82A-6B0957842B1E}" srcOrd="1" destOrd="0" presId="urn:microsoft.com/office/officeart/2005/8/layout/orgChart1"/>
    <dgm:cxn modelId="{706A94BB-2300-4530-8063-D07032265A82}" type="presParOf" srcId="{78083C41-876B-428C-A82A-6B0957842B1E}" destId="{F29A9349-4468-4193-AA34-A9DBF8D7FCA6}" srcOrd="0" destOrd="0" presId="urn:microsoft.com/office/officeart/2005/8/layout/orgChart1"/>
    <dgm:cxn modelId="{B663A225-4BC8-47DC-93CE-5C2EBEA33559}" type="presParOf" srcId="{78083C41-876B-428C-A82A-6B0957842B1E}" destId="{7C5E3A62-2A0B-4888-8378-933B53B1B125}" srcOrd="1" destOrd="0" presId="urn:microsoft.com/office/officeart/2005/8/layout/orgChart1"/>
    <dgm:cxn modelId="{BAF19360-4487-4402-9A87-2C47EEAA7C35}" type="presParOf" srcId="{7C5E3A62-2A0B-4888-8378-933B53B1B125}" destId="{93FCE2F7-8D6B-4488-83BA-DFD73A341FDB}" srcOrd="0" destOrd="0" presId="urn:microsoft.com/office/officeart/2005/8/layout/orgChart1"/>
    <dgm:cxn modelId="{5AFA6CE7-4624-47E0-BEE2-E5AE63F0DC19}" type="presParOf" srcId="{93FCE2F7-8D6B-4488-83BA-DFD73A341FDB}" destId="{57B0FFF1-31F6-4D24-85C9-8AE90FC89A57}" srcOrd="0" destOrd="0" presId="urn:microsoft.com/office/officeart/2005/8/layout/orgChart1"/>
    <dgm:cxn modelId="{1F4BB709-B72A-4DC2-A6A9-E26272382C27}" type="presParOf" srcId="{93FCE2F7-8D6B-4488-83BA-DFD73A341FDB}" destId="{3D581487-9531-44B8-BD2D-0914D9ABF0A5}" srcOrd="1" destOrd="0" presId="urn:microsoft.com/office/officeart/2005/8/layout/orgChart1"/>
    <dgm:cxn modelId="{15D06EF3-E2A3-4BC2-BBF2-A85793A54A1C}" type="presParOf" srcId="{7C5E3A62-2A0B-4888-8378-933B53B1B125}" destId="{8F6FAE71-95F0-4CC4-AE22-C62C94CCFDC2}" srcOrd="1" destOrd="0" presId="urn:microsoft.com/office/officeart/2005/8/layout/orgChart1"/>
    <dgm:cxn modelId="{C89834E0-D791-440E-8AC0-439C5D3C0C11}" type="presParOf" srcId="{7C5E3A62-2A0B-4888-8378-933B53B1B125}" destId="{743A9A17-7EE9-43B3-AB12-C9F7BFF93E27}" srcOrd="2" destOrd="0" presId="urn:microsoft.com/office/officeart/2005/8/layout/orgChart1"/>
    <dgm:cxn modelId="{95D9E51F-B4C5-4696-B193-49508027F9CC}" type="presParOf" srcId="{19E07B75-AE27-47FA-80B0-1EBEE2DA4831}" destId="{37376B3C-8456-4FD5-B75A-B6CE8D873895}" srcOrd="2" destOrd="0" presId="urn:microsoft.com/office/officeart/2005/8/layout/orgChart1"/>
    <dgm:cxn modelId="{D0EB956B-6310-49A1-9C4A-93DE4543E892}" type="presParOf" srcId="{3BA2B702-4031-4A34-B699-6DB9624B6106}" destId="{58A44669-EC10-4B6F-A96A-ADBAFB249F42}" srcOrd="2" destOrd="0" presId="urn:microsoft.com/office/officeart/2005/8/layout/orgChart1"/>
    <dgm:cxn modelId="{692ACE49-6757-4183-B469-D01E5B4AA2E0}" type="presParOf" srcId="{3BA2B702-4031-4A34-B699-6DB9624B6106}" destId="{32325340-E378-4E4D-B43A-0EC0ABBDEA4D}" srcOrd="3" destOrd="0" presId="urn:microsoft.com/office/officeart/2005/8/layout/orgChart1"/>
    <dgm:cxn modelId="{0023168F-70C5-4D72-8D26-EB33D6368742}" type="presParOf" srcId="{32325340-E378-4E4D-B43A-0EC0ABBDEA4D}" destId="{635B250D-2676-431E-90E3-A564A569F6E0}" srcOrd="0" destOrd="0" presId="urn:microsoft.com/office/officeart/2005/8/layout/orgChart1"/>
    <dgm:cxn modelId="{00EB1FD8-3A7C-46FE-B315-5F2236C0ACB4}" type="presParOf" srcId="{635B250D-2676-431E-90E3-A564A569F6E0}" destId="{DF0A6757-C417-4557-8C94-DDF9A45FC060}" srcOrd="0" destOrd="0" presId="urn:microsoft.com/office/officeart/2005/8/layout/orgChart1"/>
    <dgm:cxn modelId="{F9DA9771-2B72-4753-B517-D37870542A0B}" type="presParOf" srcId="{635B250D-2676-431E-90E3-A564A569F6E0}" destId="{C9EF351B-898E-400B-90B0-37C093CB40ED}" srcOrd="1" destOrd="0" presId="urn:microsoft.com/office/officeart/2005/8/layout/orgChart1"/>
    <dgm:cxn modelId="{09140C2B-619B-4C25-93E4-F555696D998D}" type="presParOf" srcId="{32325340-E378-4E4D-B43A-0EC0ABBDEA4D}" destId="{36643F6A-0F59-4DD1-BBC1-9630B121B4B0}" srcOrd="1" destOrd="0" presId="urn:microsoft.com/office/officeart/2005/8/layout/orgChart1"/>
    <dgm:cxn modelId="{7E0088CD-AAFD-404D-835C-F4FDF039A73D}" type="presParOf" srcId="{36643F6A-0F59-4DD1-BBC1-9630B121B4B0}" destId="{57E5409C-885B-4DE6-B699-79E12CEBB9E5}" srcOrd="0" destOrd="0" presId="urn:microsoft.com/office/officeart/2005/8/layout/orgChart1"/>
    <dgm:cxn modelId="{B1BBBD07-ACCF-4892-B4C9-E4188D289A54}" type="presParOf" srcId="{36643F6A-0F59-4DD1-BBC1-9630B121B4B0}" destId="{C7ABABE8-0DB3-44F0-AD66-8EE969FBDA21}" srcOrd="1" destOrd="0" presId="urn:microsoft.com/office/officeart/2005/8/layout/orgChart1"/>
    <dgm:cxn modelId="{55CCCB30-5725-40C2-BAC3-C14C17802A12}" type="presParOf" srcId="{C7ABABE8-0DB3-44F0-AD66-8EE969FBDA21}" destId="{85A290A8-A0FF-4D9F-A1A0-57B574D989A7}" srcOrd="0" destOrd="0" presId="urn:microsoft.com/office/officeart/2005/8/layout/orgChart1"/>
    <dgm:cxn modelId="{4473ED9A-0D60-4286-B40B-3618EFE203CB}" type="presParOf" srcId="{85A290A8-A0FF-4D9F-A1A0-57B574D989A7}" destId="{4724B2F7-37D2-4C3D-A02C-6AB183086645}" srcOrd="0" destOrd="0" presId="urn:microsoft.com/office/officeart/2005/8/layout/orgChart1"/>
    <dgm:cxn modelId="{103CE076-A533-4BF3-BF61-7539D3EF96F3}" type="presParOf" srcId="{85A290A8-A0FF-4D9F-A1A0-57B574D989A7}" destId="{9AEE09B9-5AEF-4F05-962F-1F27190625C8}" srcOrd="1" destOrd="0" presId="urn:microsoft.com/office/officeart/2005/8/layout/orgChart1"/>
    <dgm:cxn modelId="{CAD2D76D-E954-4C03-8D6E-BBE456F5C65B}" type="presParOf" srcId="{C7ABABE8-0DB3-44F0-AD66-8EE969FBDA21}" destId="{B3415DA0-69D5-42B6-87D7-85BD500C96EF}" srcOrd="1" destOrd="0" presId="urn:microsoft.com/office/officeart/2005/8/layout/orgChart1"/>
    <dgm:cxn modelId="{4841893A-D235-4C0A-B5C8-68D91A35A941}" type="presParOf" srcId="{C7ABABE8-0DB3-44F0-AD66-8EE969FBDA21}" destId="{7A7B3174-9175-4FE1-B680-05815A6E30AC}" srcOrd="2" destOrd="0" presId="urn:microsoft.com/office/officeart/2005/8/layout/orgChart1"/>
    <dgm:cxn modelId="{EC2B5692-9C07-48F6-85D8-6BDB965A2C3D}" type="presParOf" srcId="{32325340-E378-4E4D-B43A-0EC0ABBDEA4D}" destId="{1B46C0AB-D25E-44D3-A544-C53AD1CBA1A2}" srcOrd="2" destOrd="0" presId="urn:microsoft.com/office/officeart/2005/8/layout/orgChart1"/>
    <dgm:cxn modelId="{29143D1E-02F5-4419-AFE2-1FAB9F585A69}" type="presParOf" srcId="{D97C59A1-F13D-4CBB-AF8E-2CE4FD6057CC}" destId="{2A41A3FB-DC70-47C7-B194-79349BB33EF4}" srcOrd="2" destOrd="0" presId="urn:microsoft.com/office/officeart/2005/8/layout/orgChart1"/>
    <dgm:cxn modelId="{0570DFAC-D157-44CE-92CB-DB4717F25614}" type="presParOf" srcId="{DFE43D04-B008-4DF5-85DC-AAE65EF21B35}" destId="{AC90E96C-DE5A-401A-BDE4-EE34DE385F54}" srcOrd="2" destOrd="0" presId="urn:microsoft.com/office/officeart/2005/8/layout/orgChart1"/>
    <dgm:cxn modelId="{335ED520-304F-4B75-97ED-A688569929EC}" type="presParOf" srcId="{DFE43D04-B008-4DF5-85DC-AAE65EF21B35}" destId="{9DFF99B7-57F4-448E-9F5B-2447CBD6CEC9}" srcOrd="3" destOrd="0" presId="urn:microsoft.com/office/officeart/2005/8/layout/orgChart1"/>
    <dgm:cxn modelId="{92BE48E7-6484-4BBC-94A5-6E4DC061198D}" type="presParOf" srcId="{9DFF99B7-57F4-448E-9F5B-2447CBD6CEC9}" destId="{33875A6D-ECD1-4F4D-9C99-9DAF93D37F75}" srcOrd="0" destOrd="0" presId="urn:microsoft.com/office/officeart/2005/8/layout/orgChart1"/>
    <dgm:cxn modelId="{A2755FA5-E3A3-47DC-8E00-4BD5A340A4CC}" type="presParOf" srcId="{33875A6D-ECD1-4F4D-9C99-9DAF93D37F75}" destId="{3C722A70-571D-4C78-B173-27714B973B26}" srcOrd="0" destOrd="0" presId="urn:microsoft.com/office/officeart/2005/8/layout/orgChart1"/>
    <dgm:cxn modelId="{D1E41EBD-8D7C-4A38-A0E6-0CB19B691F49}" type="presParOf" srcId="{33875A6D-ECD1-4F4D-9C99-9DAF93D37F75}" destId="{9949F8F3-A926-4193-876F-DDE0417A9350}" srcOrd="1" destOrd="0" presId="urn:microsoft.com/office/officeart/2005/8/layout/orgChart1"/>
    <dgm:cxn modelId="{129D74B4-373F-4EBD-AED1-B81BAC4B95EC}" type="presParOf" srcId="{9DFF99B7-57F4-448E-9F5B-2447CBD6CEC9}" destId="{50F6524F-8C95-409F-88FF-816E650FD824}" srcOrd="1" destOrd="0" presId="urn:microsoft.com/office/officeart/2005/8/layout/orgChart1"/>
    <dgm:cxn modelId="{F34ED43E-58E0-4683-9771-0625F5D2753B}" type="presParOf" srcId="{50F6524F-8C95-409F-88FF-816E650FD824}" destId="{F313E11B-00EF-4074-96C0-6F98EF519F77}" srcOrd="0" destOrd="0" presId="urn:microsoft.com/office/officeart/2005/8/layout/orgChart1"/>
    <dgm:cxn modelId="{05FABB4E-1BCE-418F-8E7A-B733F573DBB9}" type="presParOf" srcId="{50F6524F-8C95-409F-88FF-816E650FD824}" destId="{FE949938-04DD-4C8D-AD62-4EA4587FCB8B}" srcOrd="1" destOrd="0" presId="urn:microsoft.com/office/officeart/2005/8/layout/orgChart1"/>
    <dgm:cxn modelId="{D961C4D3-954C-499A-852B-518D36FD507A}" type="presParOf" srcId="{FE949938-04DD-4C8D-AD62-4EA4587FCB8B}" destId="{ADFEBF40-9636-4F65-9188-F8215A54A723}" srcOrd="0" destOrd="0" presId="urn:microsoft.com/office/officeart/2005/8/layout/orgChart1"/>
    <dgm:cxn modelId="{034ABBAA-D605-47F0-894A-7FD977F3C70D}" type="presParOf" srcId="{ADFEBF40-9636-4F65-9188-F8215A54A723}" destId="{2838E969-B379-46B1-847A-59B6A65F68E9}" srcOrd="0" destOrd="0" presId="urn:microsoft.com/office/officeart/2005/8/layout/orgChart1"/>
    <dgm:cxn modelId="{8B1AC3CB-11DF-471A-AD1F-33528BB93074}" type="presParOf" srcId="{ADFEBF40-9636-4F65-9188-F8215A54A723}" destId="{E4471D00-72C9-4BEE-BE58-0DFECE292C77}" srcOrd="1" destOrd="0" presId="urn:microsoft.com/office/officeart/2005/8/layout/orgChart1"/>
    <dgm:cxn modelId="{47073449-E3C3-472D-AE11-B04EE8A9EF93}" type="presParOf" srcId="{FE949938-04DD-4C8D-AD62-4EA4587FCB8B}" destId="{9AAD1C2A-4D21-4859-B66E-8D10DD37064F}" srcOrd="1" destOrd="0" presId="urn:microsoft.com/office/officeart/2005/8/layout/orgChart1"/>
    <dgm:cxn modelId="{4514A1B0-4F66-4D91-BBFC-9898D1B81F2C}" type="presParOf" srcId="{9AAD1C2A-4D21-4859-B66E-8D10DD37064F}" destId="{38686092-53B4-4331-98B0-9AC9716B6B36}" srcOrd="0" destOrd="0" presId="urn:microsoft.com/office/officeart/2005/8/layout/orgChart1"/>
    <dgm:cxn modelId="{081A012E-433D-4FD4-A945-97563F9FA5E8}" type="presParOf" srcId="{9AAD1C2A-4D21-4859-B66E-8D10DD37064F}" destId="{454EC0A2-1AD0-41F6-B714-BC90A31C3A09}" srcOrd="1" destOrd="0" presId="urn:microsoft.com/office/officeart/2005/8/layout/orgChart1"/>
    <dgm:cxn modelId="{2AFE59FA-2A81-482B-BAEB-8AA5CAFC29D6}" type="presParOf" srcId="{454EC0A2-1AD0-41F6-B714-BC90A31C3A09}" destId="{8F069B0C-002F-4DC2-9FB2-232D6541CAA0}" srcOrd="0" destOrd="0" presId="urn:microsoft.com/office/officeart/2005/8/layout/orgChart1"/>
    <dgm:cxn modelId="{BD86D281-57BA-43AC-81CB-918CB7BE164A}" type="presParOf" srcId="{8F069B0C-002F-4DC2-9FB2-232D6541CAA0}" destId="{DF6A8BF3-E0F5-4886-A934-2D795521C728}" srcOrd="0" destOrd="0" presId="urn:microsoft.com/office/officeart/2005/8/layout/orgChart1"/>
    <dgm:cxn modelId="{5400CAEC-3918-4120-B911-10239DF5539E}" type="presParOf" srcId="{8F069B0C-002F-4DC2-9FB2-232D6541CAA0}" destId="{B10EE799-E2FB-49B5-95CC-4FBE386DDABF}" srcOrd="1" destOrd="0" presId="urn:microsoft.com/office/officeart/2005/8/layout/orgChart1"/>
    <dgm:cxn modelId="{12685D5D-5D11-4A92-94EA-73F924278377}" type="presParOf" srcId="{454EC0A2-1AD0-41F6-B714-BC90A31C3A09}" destId="{CC2256B9-0F1A-4A3C-85E5-27F5F26E80CE}" srcOrd="1" destOrd="0" presId="urn:microsoft.com/office/officeart/2005/8/layout/orgChart1"/>
    <dgm:cxn modelId="{B4465882-799C-4E78-8C0F-78F5F1B7A92C}" type="presParOf" srcId="{CC2256B9-0F1A-4A3C-85E5-27F5F26E80CE}" destId="{73FE099E-80B7-48CA-B15A-E7B225833A11}" srcOrd="0" destOrd="0" presId="urn:microsoft.com/office/officeart/2005/8/layout/orgChart1"/>
    <dgm:cxn modelId="{12517681-F673-4208-8578-3FD3B69F254F}" type="presParOf" srcId="{CC2256B9-0F1A-4A3C-85E5-27F5F26E80CE}" destId="{D7754427-442B-437A-9956-B3C2336E62C8}" srcOrd="1" destOrd="0" presId="urn:microsoft.com/office/officeart/2005/8/layout/orgChart1"/>
    <dgm:cxn modelId="{C95068CA-18AF-44AF-8740-9930C9AF90A7}" type="presParOf" srcId="{D7754427-442B-437A-9956-B3C2336E62C8}" destId="{51A32E1C-583A-4E8F-9B3F-A8873A51EBC4}" srcOrd="0" destOrd="0" presId="urn:microsoft.com/office/officeart/2005/8/layout/orgChart1"/>
    <dgm:cxn modelId="{6644E3DA-1A6F-436C-88E9-39EB11690848}" type="presParOf" srcId="{51A32E1C-583A-4E8F-9B3F-A8873A51EBC4}" destId="{9F659BBA-0FD6-4BEE-A958-B0F8DFAF2313}" srcOrd="0" destOrd="0" presId="urn:microsoft.com/office/officeart/2005/8/layout/orgChart1"/>
    <dgm:cxn modelId="{149A1D6E-E1C3-4DB2-9F0B-366F198EF4C3}" type="presParOf" srcId="{51A32E1C-583A-4E8F-9B3F-A8873A51EBC4}" destId="{E92C9D94-2AA9-43D6-9C17-4DF9FBEF3919}" srcOrd="1" destOrd="0" presId="urn:microsoft.com/office/officeart/2005/8/layout/orgChart1"/>
    <dgm:cxn modelId="{45EEAAAD-7891-4CDD-8DF2-C9B6571E4A9A}" type="presParOf" srcId="{D7754427-442B-437A-9956-B3C2336E62C8}" destId="{481246E3-4BC1-48E2-8F13-66EAB8A372D3}" srcOrd="1" destOrd="0" presId="urn:microsoft.com/office/officeart/2005/8/layout/orgChart1"/>
    <dgm:cxn modelId="{89B303DE-8D02-443C-93FB-CBE50E1A5B4D}" type="presParOf" srcId="{D7754427-442B-437A-9956-B3C2336E62C8}" destId="{B676374A-E6BB-4879-85F3-7DF1FA52F187}" srcOrd="2" destOrd="0" presId="urn:microsoft.com/office/officeart/2005/8/layout/orgChart1"/>
    <dgm:cxn modelId="{23155263-6040-45D2-895F-F8991CDCFE12}" type="presParOf" srcId="{454EC0A2-1AD0-41F6-B714-BC90A31C3A09}" destId="{4CCA74B9-12BF-44A6-BDA1-4CC49846BB78}" srcOrd="2" destOrd="0" presId="urn:microsoft.com/office/officeart/2005/8/layout/orgChart1"/>
    <dgm:cxn modelId="{E3C02803-446C-4EB3-9E83-1D090EE6C9F3}" type="presParOf" srcId="{FE949938-04DD-4C8D-AD62-4EA4587FCB8B}" destId="{ABEAF633-5791-4FD4-B8E4-5D8F06494085}" srcOrd="2" destOrd="0" presId="urn:microsoft.com/office/officeart/2005/8/layout/orgChart1"/>
    <dgm:cxn modelId="{E623875F-4A48-4C9A-B40F-5FBFBD782CFC}" type="presParOf" srcId="{9DFF99B7-57F4-448E-9F5B-2447CBD6CEC9}" destId="{74058984-48D5-4E4F-A900-B5A96847367D}" srcOrd="2" destOrd="0" presId="urn:microsoft.com/office/officeart/2005/8/layout/orgChart1"/>
    <dgm:cxn modelId="{F27D9240-41D0-4FA2-B093-BC763F74CBDA}" type="presParOf" srcId="{F0008843-F989-4856-9FE5-D636F9915EF2}" destId="{76C0A0C3-4905-4979-B2A1-82EDF8DF3CCA}" srcOrd="2" destOrd="0" presId="urn:microsoft.com/office/officeart/2005/8/layout/orgChart1"/>
    <dgm:cxn modelId="{36F03E7B-5095-4256-8BD9-716BA124A168}" type="presParOf" srcId="{56FD614E-ED85-4B28-BEF8-ED89993EEC58}" destId="{0F4D1AD7-26D5-446D-A1DE-1D1EC559F385}" srcOrd="2" destOrd="0" presId="urn:microsoft.com/office/officeart/2005/8/layout/orgChart1"/>
    <dgm:cxn modelId="{2A8BC547-B254-4C99-8EBA-34D9E043FA6D}" type="presParOf" srcId="{60388F0F-08B8-4F3C-B48A-7D65321C764F}" destId="{2E9EEB71-603C-4CB1-8AED-1B9CB1148554}" srcOrd="2" destOrd="0" presId="urn:microsoft.com/office/officeart/2005/8/layout/orgChart1"/>
    <dgm:cxn modelId="{385160B1-B92B-4474-93A4-0935D8D8AB91}" type="presParOf" srcId="{E8973C4D-0273-4854-802F-933281C19525}" destId="{E284E08E-D8C7-407A-81E1-79EA8A8A942D}" srcOrd="2" destOrd="0" presId="urn:microsoft.com/office/officeart/2005/8/layout/orgChart1"/>
    <dgm:cxn modelId="{4B40A78F-B9D3-4101-8392-2606E4A17C5E}" type="presParOf" srcId="{E8973C4D-0273-4854-802F-933281C19525}" destId="{F4F5FE6F-10C9-4FE9-B09B-7B6D6DBBBEB8}" srcOrd="3" destOrd="0" presId="urn:microsoft.com/office/officeart/2005/8/layout/orgChart1"/>
    <dgm:cxn modelId="{913F110B-13EA-474B-87EB-E6EC0CC6F245}" type="presParOf" srcId="{F4F5FE6F-10C9-4FE9-B09B-7B6D6DBBBEB8}" destId="{0D0BEC0C-12D4-4FB3-84CE-E57BED0650C6}" srcOrd="0" destOrd="0" presId="urn:microsoft.com/office/officeart/2005/8/layout/orgChart1"/>
    <dgm:cxn modelId="{A2B797A9-8D5B-41A8-B6D6-2B089D10CD8E}" type="presParOf" srcId="{0D0BEC0C-12D4-4FB3-84CE-E57BED0650C6}" destId="{7FD1D682-7907-48D8-8776-E46004D2394C}" srcOrd="0" destOrd="0" presId="urn:microsoft.com/office/officeart/2005/8/layout/orgChart1"/>
    <dgm:cxn modelId="{5E25E387-24F2-4FAB-8780-B071EEB4F407}" type="presParOf" srcId="{0D0BEC0C-12D4-4FB3-84CE-E57BED0650C6}" destId="{6A32B682-E8AF-42AE-8743-0D19116D290A}" srcOrd="1" destOrd="0" presId="urn:microsoft.com/office/officeart/2005/8/layout/orgChart1"/>
    <dgm:cxn modelId="{9A0A471F-821B-4014-8B76-118E4EE4A2C8}" type="presParOf" srcId="{F4F5FE6F-10C9-4FE9-B09B-7B6D6DBBBEB8}" destId="{C6910D84-5FCB-40B2-8894-87DE669EDD64}" srcOrd="1" destOrd="0" presId="urn:microsoft.com/office/officeart/2005/8/layout/orgChart1"/>
    <dgm:cxn modelId="{E57874CF-0C79-4A18-BBD9-99B609BA49E6}" type="presParOf" srcId="{C6910D84-5FCB-40B2-8894-87DE669EDD64}" destId="{50DE3E32-848C-4BA9-B170-4154ED4D6CEB}" srcOrd="0" destOrd="0" presId="urn:microsoft.com/office/officeart/2005/8/layout/orgChart1"/>
    <dgm:cxn modelId="{29418745-5A5C-470E-914B-BB2A4DD9E3BF}" type="presParOf" srcId="{C6910D84-5FCB-40B2-8894-87DE669EDD64}" destId="{C6FA4425-4BC3-4AB6-A538-9D15AD6AFA16}" srcOrd="1" destOrd="0" presId="urn:microsoft.com/office/officeart/2005/8/layout/orgChart1"/>
    <dgm:cxn modelId="{44767D57-1AB8-4859-AB71-B7233C66142B}" type="presParOf" srcId="{C6FA4425-4BC3-4AB6-A538-9D15AD6AFA16}" destId="{AF1DFBF8-D2DA-45B6-8253-A71947441D57}" srcOrd="0" destOrd="0" presId="urn:microsoft.com/office/officeart/2005/8/layout/orgChart1"/>
    <dgm:cxn modelId="{61433C0E-48CF-46E0-A9D3-81B8BD46C166}" type="presParOf" srcId="{AF1DFBF8-D2DA-45B6-8253-A71947441D57}" destId="{0B36946E-CBB1-4365-9A75-AD11F2738B11}" srcOrd="0" destOrd="0" presId="urn:microsoft.com/office/officeart/2005/8/layout/orgChart1"/>
    <dgm:cxn modelId="{D9D74D6A-91A1-4F31-8256-67ACD35771EF}" type="presParOf" srcId="{AF1DFBF8-D2DA-45B6-8253-A71947441D57}" destId="{14F5096D-C033-4BF1-8A6F-81E878EC1FD3}" srcOrd="1" destOrd="0" presId="urn:microsoft.com/office/officeart/2005/8/layout/orgChart1"/>
    <dgm:cxn modelId="{276198FA-3033-4BF6-B60D-670CDCB48C29}" type="presParOf" srcId="{C6FA4425-4BC3-4AB6-A538-9D15AD6AFA16}" destId="{0C5FDD56-671A-4B51-A991-6000C4E3D9AC}" srcOrd="1" destOrd="0" presId="urn:microsoft.com/office/officeart/2005/8/layout/orgChart1"/>
    <dgm:cxn modelId="{346F3297-8DB4-4344-B318-F0D2AC74AD30}" type="presParOf" srcId="{0C5FDD56-671A-4B51-A991-6000C4E3D9AC}" destId="{484D7D86-1717-4CC7-A4F3-8BF01A3D5B61}" srcOrd="0" destOrd="0" presId="urn:microsoft.com/office/officeart/2005/8/layout/orgChart1"/>
    <dgm:cxn modelId="{AC9CF6A6-AC67-41D7-83DC-9225F0FFE4F2}" type="presParOf" srcId="{0C5FDD56-671A-4B51-A991-6000C4E3D9AC}" destId="{332D962D-C881-4A31-8908-FA5C1C0FEFDB}" srcOrd="1" destOrd="0" presId="urn:microsoft.com/office/officeart/2005/8/layout/orgChart1"/>
    <dgm:cxn modelId="{777948D3-BA19-4073-9AB0-E6468E29AF24}" type="presParOf" srcId="{332D962D-C881-4A31-8908-FA5C1C0FEFDB}" destId="{64186D24-1AE3-4E16-B958-9E87A4D35E66}" srcOrd="0" destOrd="0" presId="urn:microsoft.com/office/officeart/2005/8/layout/orgChart1"/>
    <dgm:cxn modelId="{84378191-AD46-43F6-B3B6-A19DCE893480}" type="presParOf" srcId="{64186D24-1AE3-4E16-B958-9E87A4D35E66}" destId="{DD94C2E7-3EE3-4571-A2D5-2018017BC164}" srcOrd="0" destOrd="0" presId="urn:microsoft.com/office/officeart/2005/8/layout/orgChart1"/>
    <dgm:cxn modelId="{048AA16E-F381-4ACC-A92D-49E87BCA3CC0}" type="presParOf" srcId="{64186D24-1AE3-4E16-B958-9E87A4D35E66}" destId="{4208537F-1D3C-4295-9659-50DACA2099E1}" srcOrd="1" destOrd="0" presId="urn:microsoft.com/office/officeart/2005/8/layout/orgChart1"/>
    <dgm:cxn modelId="{1D78D818-BAD4-4DBA-89D6-2B046049DA88}" type="presParOf" srcId="{332D962D-C881-4A31-8908-FA5C1C0FEFDB}" destId="{8B534A5F-A6D4-4483-88C9-0908BDF3C99D}" srcOrd="1" destOrd="0" presId="urn:microsoft.com/office/officeart/2005/8/layout/orgChart1"/>
    <dgm:cxn modelId="{70C90624-FF71-4BA1-9F33-1E7D333B15F8}" type="presParOf" srcId="{332D962D-C881-4A31-8908-FA5C1C0FEFDB}" destId="{6C33837E-145B-4186-87F4-207A13D90480}" srcOrd="2" destOrd="0" presId="urn:microsoft.com/office/officeart/2005/8/layout/orgChart1"/>
    <dgm:cxn modelId="{8A1C8C32-6572-4769-B134-9A7D95FD35C2}" type="presParOf" srcId="{C6FA4425-4BC3-4AB6-A538-9D15AD6AFA16}" destId="{F90C1008-5693-4104-9EB4-53D499C59C1E}" srcOrd="2" destOrd="0" presId="urn:microsoft.com/office/officeart/2005/8/layout/orgChart1"/>
    <dgm:cxn modelId="{694AC4DC-9A90-4CDC-8CA5-AC9FD940F9B8}" type="presParOf" srcId="{C6910D84-5FCB-40B2-8894-87DE669EDD64}" destId="{39DBF495-A52F-4518-B7A5-EE000FFCC46E}" srcOrd="2" destOrd="0" presId="urn:microsoft.com/office/officeart/2005/8/layout/orgChart1"/>
    <dgm:cxn modelId="{7718A47A-5779-4C07-B0A9-BB2A294A286C}" type="presParOf" srcId="{C6910D84-5FCB-40B2-8894-87DE669EDD64}" destId="{DD7A8D4E-A804-4A0B-8FFE-995373D14417}" srcOrd="3" destOrd="0" presId="urn:microsoft.com/office/officeart/2005/8/layout/orgChart1"/>
    <dgm:cxn modelId="{02267728-FD89-46B1-92D7-2EF00E335DBF}" type="presParOf" srcId="{DD7A8D4E-A804-4A0B-8FFE-995373D14417}" destId="{38A401A1-C40C-4192-874C-16ECD42CFD84}" srcOrd="0" destOrd="0" presId="urn:microsoft.com/office/officeart/2005/8/layout/orgChart1"/>
    <dgm:cxn modelId="{0ABB697B-6C83-4DE2-A9FD-5CC35ED233FD}" type="presParOf" srcId="{38A401A1-C40C-4192-874C-16ECD42CFD84}" destId="{9953EB78-EDF8-48B1-9E60-EA73FBC18223}" srcOrd="0" destOrd="0" presId="urn:microsoft.com/office/officeart/2005/8/layout/orgChart1"/>
    <dgm:cxn modelId="{6EE390E3-4000-4C7B-871D-7243A33C8AC8}" type="presParOf" srcId="{38A401A1-C40C-4192-874C-16ECD42CFD84}" destId="{4CA69AC0-E575-4535-B028-A7386420CCA5}" srcOrd="1" destOrd="0" presId="urn:microsoft.com/office/officeart/2005/8/layout/orgChart1"/>
    <dgm:cxn modelId="{08DA35F7-709A-4086-A718-23CE45FB1D03}" type="presParOf" srcId="{DD7A8D4E-A804-4A0B-8FFE-995373D14417}" destId="{986A0EFF-D6FE-4A2C-843F-E8749B220C72}" srcOrd="1" destOrd="0" presId="urn:microsoft.com/office/officeart/2005/8/layout/orgChart1"/>
    <dgm:cxn modelId="{26C4DEDB-9C17-4105-989D-0493C674DDEB}" type="presParOf" srcId="{986A0EFF-D6FE-4A2C-843F-E8749B220C72}" destId="{2B9F66F2-CA03-4783-AC23-F0C5F71988A8}" srcOrd="0" destOrd="0" presId="urn:microsoft.com/office/officeart/2005/8/layout/orgChart1"/>
    <dgm:cxn modelId="{D40B5AD3-989D-499C-909C-7F88C470AD6B}" type="presParOf" srcId="{986A0EFF-D6FE-4A2C-843F-E8749B220C72}" destId="{7E1208B3-235C-4729-A0FC-5F5B219A0F6D}" srcOrd="1" destOrd="0" presId="urn:microsoft.com/office/officeart/2005/8/layout/orgChart1"/>
    <dgm:cxn modelId="{2582D8A0-E660-4392-A3AC-0E111D3AFEDA}" type="presParOf" srcId="{7E1208B3-235C-4729-A0FC-5F5B219A0F6D}" destId="{C28F0760-3180-49A0-88C7-325DBED2A555}" srcOrd="0" destOrd="0" presId="urn:microsoft.com/office/officeart/2005/8/layout/orgChart1"/>
    <dgm:cxn modelId="{A10975D2-5C62-46C3-A51F-4ECCA917EF32}" type="presParOf" srcId="{C28F0760-3180-49A0-88C7-325DBED2A555}" destId="{EA64E857-2F5E-4F88-B43B-1C2C316F27CD}" srcOrd="0" destOrd="0" presId="urn:microsoft.com/office/officeart/2005/8/layout/orgChart1"/>
    <dgm:cxn modelId="{980A7635-2F2D-4D22-935A-D396D6F22D76}" type="presParOf" srcId="{C28F0760-3180-49A0-88C7-325DBED2A555}" destId="{4BAB04A4-1F4B-4526-B91C-E29B50DCEA88}" srcOrd="1" destOrd="0" presId="urn:microsoft.com/office/officeart/2005/8/layout/orgChart1"/>
    <dgm:cxn modelId="{8ACD8855-0CEF-4E24-A788-E9184EBF5013}" type="presParOf" srcId="{7E1208B3-235C-4729-A0FC-5F5B219A0F6D}" destId="{EDCEAE07-D776-4D5F-9644-8D8681B225EA}" srcOrd="1" destOrd="0" presId="urn:microsoft.com/office/officeart/2005/8/layout/orgChart1"/>
    <dgm:cxn modelId="{BA751721-A69B-468B-B0A6-FC406CA20B57}" type="presParOf" srcId="{7E1208B3-235C-4729-A0FC-5F5B219A0F6D}" destId="{BA089744-6A93-4659-9995-F47B2D07D131}" srcOrd="2" destOrd="0" presId="urn:microsoft.com/office/officeart/2005/8/layout/orgChart1"/>
    <dgm:cxn modelId="{8DA00520-8506-46F8-A3B0-567B1C46B53F}" type="presParOf" srcId="{DD7A8D4E-A804-4A0B-8FFE-995373D14417}" destId="{5DA7D0DF-AB85-4D73-B4A8-FEFCC4A4C3FF}" srcOrd="2" destOrd="0" presId="urn:microsoft.com/office/officeart/2005/8/layout/orgChart1"/>
    <dgm:cxn modelId="{01F0E2A5-77B4-4873-A00D-DD8864E79251}" type="presParOf" srcId="{F4F5FE6F-10C9-4FE9-B09B-7B6D6DBBBEB8}" destId="{56A87D7B-AE52-4C23-AB20-78722B18AFAD}" srcOrd="2" destOrd="0" presId="urn:microsoft.com/office/officeart/2005/8/layout/orgChart1"/>
    <dgm:cxn modelId="{E99DA7EB-B071-4900-A591-E95667910B42}" type="presParOf" srcId="{E8973C4D-0273-4854-802F-933281C19525}" destId="{B5B45645-CBA3-4B98-8142-0CBFA28D5BA0}" srcOrd="4" destOrd="0" presId="urn:microsoft.com/office/officeart/2005/8/layout/orgChart1"/>
    <dgm:cxn modelId="{EB81E408-2A4C-4DA6-9163-1DA300D59B5C}" type="presParOf" srcId="{E8973C4D-0273-4854-802F-933281C19525}" destId="{FBDFD51B-2862-4C58-AC7E-84CD239908B6}" srcOrd="5" destOrd="0" presId="urn:microsoft.com/office/officeart/2005/8/layout/orgChart1"/>
    <dgm:cxn modelId="{CC7321EC-A0F1-49D5-A68A-0849BD932EDA}" type="presParOf" srcId="{FBDFD51B-2862-4C58-AC7E-84CD239908B6}" destId="{E6B9555F-FD8E-4D28-9529-7034ED46D0E4}" srcOrd="0" destOrd="0" presId="urn:microsoft.com/office/officeart/2005/8/layout/orgChart1"/>
    <dgm:cxn modelId="{1A9783B1-0E37-4974-BCE3-4E4EB2BE8DDD}" type="presParOf" srcId="{E6B9555F-FD8E-4D28-9529-7034ED46D0E4}" destId="{3DC8A353-B691-4EAA-9561-61F008951DB7}" srcOrd="0" destOrd="0" presId="urn:microsoft.com/office/officeart/2005/8/layout/orgChart1"/>
    <dgm:cxn modelId="{78B69A9B-7B20-479A-897A-95DAA52327A4}" type="presParOf" srcId="{E6B9555F-FD8E-4D28-9529-7034ED46D0E4}" destId="{AD64D657-EFBB-4513-BC6C-B93C65B592F6}" srcOrd="1" destOrd="0" presId="urn:microsoft.com/office/officeart/2005/8/layout/orgChart1"/>
    <dgm:cxn modelId="{16F9F9E1-237C-42A6-AA5B-F97EC092007B}" type="presParOf" srcId="{FBDFD51B-2862-4C58-AC7E-84CD239908B6}" destId="{0214328E-1B17-4AB0-A4F4-80358BFC5FD8}" srcOrd="1" destOrd="0" presId="urn:microsoft.com/office/officeart/2005/8/layout/orgChart1"/>
    <dgm:cxn modelId="{D32B93EE-1B79-4427-8F02-A72322F7D6C9}" type="presParOf" srcId="{0214328E-1B17-4AB0-A4F4-80358BFC5FD8}" destId="{F0FA9ED6-E3BA-427B-9336-EE5339B6126B}" srcOrd="0" destOrd="0" presId="urn:microsoft.com/office/officeart/2005/8/layout/orgChart1"/>
    <dgm:cxn modelId="{1A525814-5B13-4267-B858-C5350781276A}" type="presParOf" srcId="{0214328E-1B17-4AB0-A4F4-80358BFC5FD8}" destId="{F18C0B9B-AE62-4CA1-B431-987E6ECCF5F8}" srcOrd="1" destOrd="0" presId="urn:microsoft.com/office/officeart/2005/8/layout/orgChart1"/>
    <dgm:cxn modelId="{0B891CF7-8A2A-4FE0-9C4D-6E0FC5EFEE7B}" type="presParOf" srcId="{F18C0B9B-AE62-4CA1-B431-987E6ECCF5F8}" destId="{E4D77D57-6ECE-48FC-9EBE-D3E6E9369B7D}" srcOrd="0" destOrd="0" presId="urn:microsoft.com/office/officeart/2005/8/layout/orgChart1"/>
    <dgm:cxn modelId="{032D58C7-08E2-4FE2-8FFC-C7F7A4FB669D}" type="presParOf" srcId="{E4D77D57-6ECE-48FC-9EBE-D3E6E9369B7D}" destId="{7C136B20-FAFB-4232-8287-7C55A079261C}" srcOrd="0" destOrd="0" presId="urn:microsoft.com/office/officeart/2005/8/layout/orgChart1"/>
    <dgm:cxn modelId="{D317C0ED-52D1-4757-873D-F34C0028A5C7}" type="presParOf" srcId="{E4D77D57-6ECE-48FC-9EBE-D3E6E9369B7D}" destId="{EFA69616-BE25-4E2D-B055-7AB8833782A7}" srcOrd="1" destOrd="0" presId="urn:microsoft.com/office/officeart/2005/8/layout/orgChart1"/>
    <dgm:cxn modelId="{2B50D79D-8B99-4B83-975A-0001CC4CCA2D}" type="presParOf" srcId="{F18C0B9B-AE62-4CA1-B431-987E6ECCF5F8}" destId="{882E7350-B3ED-4420-813B-39953C138C2A}" srcOrd="1" destOrd="0" presId="urn:microsoft.com/office/officeart/2005/8/layout/orgChart1"/>
    <dgm:cxn modelId="{3C57D9CD-4C5B-4462-BAB7-F07052B1B23C}" type="presParOf" srcId="{882E7350-B3ED-4420-813B-39953C138C2A}" destId="{072E3622-2F70-4B9E-942F-12215A65BA3A}" srcOrd="0" destOrd="0" presId="urn:microsoft.com/office/officeart/2005/8/layout/orgChart1"/>
    <dgm:cxn modelId="{4B07725E-E86D-4FF3-A1E3-242576D23037}" type="presParOf" srcId="{882E7350-B3ED-4420-813B-39953C138C2A}" destId="{EC520CD5-1561-415A-9481-BCAAE8944516}" srcOrd="1" destOrd="0" presId="urn:microsoft.com/office/officeart/2005/8/layout/orgChart1"/>
    <dgm:cxn modelId="{F8A6F355-4ABE-4283-870B-8D966AE73E77}" type="presParOf" srcId="{EC520CD5-1561-415A-9481-BCAAE8944516}" destId="{BF6D498E-4500-4AF5-9ED0-EC3B082D659D}" srcOrd="0" destOrd="0" presId="urn:microsoft.com/office/officeart/2005/8/layout/orgChart1"/>
    <dgm:cxn modelId="{875D85E1-F80E-4A3F-A764-29A096DE6CEB}" type="presParOf" srcId="{BF6D498E-4500-4AF5-9ED0-EC3B082D659D}" destId="{DA515C50-0A0D-4394-8B15-5C6CB8F74F43}" srcOrd="0" destOrd="0" presId="urn:microsoft.com/office/officeart/2005/8/layout/orgChart1"/>
    <dgm:cxn modelId="{D8817F05-AD88-4915-891F-09FFA2DD0AA9}" type="presParOf" srcId="{BF6D498E-4500-4AF5-9ED0-EC3B082D659D}" destId="{8144B7CA-2401-460D-8C0E-D6F80AD30DB2}" srcOrd="1" destOrd="0" presId="urn:microsoft.com/office/officeart/2005/8/layout/orgChart1"/>
    <dgm:cxn modelId="{1711D5B0-5947-404E-8125-FC43415AE730}" type="presParOf" srcId="{EC520CD5-1561-415A-9481-BCAAE8944516}" destId="{01F12E89-27CF-4C16-B5D9-799FE7E3BD6A}" srcOrd="1" destOrd="0" presId="urn:microsoft.com/office/officeart/2005/8/layout/orgChart1"/>
    <dgm:cxn modelId="{D150E984-A503-4CFB-AC68-F7F3D3F9D394}" type="presParOf" srcId="{EC520CD5-1561-415A-9481-BCAAE8944516}" destId="{7705C346-FD72-4D74-8DD6-5907039AA065}" srcOrd="2" destOrd="0" presId="urn:microsoft.com/office/officeart/2005/8/layout/orgChart1"/>
    <dgm:cxn modelId="{08870D6C-F521-40C9-81F0-594E606F227C}" type="presParOf" srcId="{F18C0B9B-AE62-4CA1-B431-987E6ECCF5F8}" destId="{B843A05D-31F1-4D36-B4E2-ED142A3DA275}" srcOrd="2" destOrd="0" presId="urn:microsoft.com/office/officeart/2005/8/layout/orgChart1"/>
    <dgm:cxn modelId="{D47E229A-2E16-4FEB-9F48-7D0D243FC0FA}" type="presParOf" srcId="{FBDFD51B-2862-4C58-AC7E-84CD239908B6}" destId="{53D7CD82-B139-46C9-BA25-0764312648CC}" srcOrd="2" destOrd="0" presId="urn:microsoft.com/office/officeart/2005/8/layout/orgChart1"/>
    <dgm:cxn modelId="{6E95D9F9-FD90-43DD-AE97-D971ED529B77}" type="presParOf" srcId="{A3AC749D-9D01-4073-A117-8864372EA2D2}" destId="{EC10C2FD-4363-48A7-AF36-C005C3261A46}" srcOrd="2" destOrd="0" presId="urn:microsoft.com/office/officeart/2005/8/layout/orgChart1"/>
    <dgm:cxn modelId="{095CEE0E-33D1-45E5-BC4E-07ABE06A85B3}" type="presParOf" srcId="{4FA4EBDB-BE85-4144-AB18-632259E96C05}" destId="{B903A8BF-C3AE-436D-954C-32DCAFE12B73}" srcOrd="2" destOrd="0" presId="urn:microsoft.com/office/officeart/2005/8/layout/orgChart1"/>
    <dgm:cxn modelId="{63B2E815-DC68-4955-B2FE-2F9E64AA0CE2}" type="presParOf" srcId="{05DB7B47-BC77-49F9-8707-088FE3DDE775}" destId="{AF02DF76-7C1A-4CA0-A8BB-DE139C73AE24}" srcOrd="2" destOrd="0" presId="urn:microsoft.com/office/officeart/2005/8/layout/orgChart1"/>
    <dgm:cxn modelId="{16567E6E-CE04-4119-9803-66447FCF152F}" type="presParOf" srcId="{C3CF59B1-274C-4ECE-9E1F-C7193B4B9AD1}" destId="{4E2D6965-D56C-4025-B2FA-A98280B87AF6}" srcOrd="2" destOrd="0" presId="urn:microsoft.com/office/officeart/2005/8/layout/orgChart1"/>
    <dgm:cxn modelId="{05C7C812-E869-416F-92BC-75972A1AB3C8}" type="presParOf" srcId="{0AC6144B-201B-4684-961A-103D85989A6B}" destId="{32B0D2FD-9027-45F7-A003-31F1B4662816}" srcOrd="2" destOrd="0" presId="urn:microsoft.com/office/officeart/2005/8/layout/orgChart1"/>
    <dgm:cxn modelId="{43CFE5C3-CCDE-425F-A55D-DD4FCBF7B462}" type="presParOf" srcId="{32B0D2FD-9027-45F7-A003-31F1B4662816}" destId="{E4C2D822-F0F0-45BC-AA67-2F5DDEDAF770}" srcOrd="0" destOrd="0" presId="urn:microsoft.com/office/officeart/2005/8/layout/orgChart1"/>
    <dgm:cxn modelId="{25469EA4-1D09-4523-A516-E68ADEFC1BFB}" type="presParOf" srcId="{E4C2D822-F0F0-45BC-AA67-2F5DDEDAF770}" destId="{1EAC05B6-C6E7-4C21-8631-F618ED4568AF}" srcOrd="0" destOrd="0" presId="urn:microsoft.com/office/officeart/2005/8/layout/orgChart1"/>
    <dgm:cxn modelId="{F780C0B2-0283-42AD-8FBA-10DA1C562CE3}" type="presParOf" srcId="{E4C2D822-F0F0-45BC-AA67-2F5DDEDAF770}" destId="{499E581C-F506-46F5-AEF4-25E8C1CC498A}" srcOrd="1" destOrd="0" presId="urn:microsoft.com/office/officeart/2005/8/layout/orgChart1"/>
    <dgm:cxn modelId="{73F4FE0F-AD58-46CC-AB27-0F22ABAA64CD}" type="presParOf" srcId="{32B0D2FD-9027-45F7-A003-31F1B4662816}" destId="{DE41C464-1150-4BB9-AFF3-664085702091}" srcOrd="1" destOrd="0" presId="urn:microsoft.com/office/officeart/2005/8/layout/orgChart1"/>
    <dgm:cxn modelId="{373AF4E3-1287-46C7-8160-CA115813F135}" type="presParOf" srcId="{32B0D2FD-9027-45F7-A003-31F1B4662816}" destId="{B779B0CE-2DE4-4C5C-8A71-4FBE6895B67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E3622-2F70-4B9E-942F-12215A65BA3A}">
      <dsp:nvSpPr>
        <dsp:cNvPr id="0" name=""/>
        <dsp:cNvSpPr/>
      </dsp:nvSpPr>
      <dsp:spPr>
        <a:xfrm>
          <a:off x="9611216" y="3798352"/>
          <a:ext cx="191332" cy="402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266"/>
              </a:lnTo>
              <a:lnTo>
                <a:pt x="191332" y="402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A9ED6-E3BA-427B-9336-EE5339B6126B}">
      <dsp:nvSpPr>
        <dsp:cNvPr id="0" name=""/>
        <dsp:cNvSpPr/>
      </dsp:nvSpPr>
      <dsp:spPr>
        <a:xfrm>
          <a:off x="10296674" y="3187008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45645-CBA3-4B98-8142-0CBFA28D5BA0}">
      <dsp:nvSpPr>
        <dsp:cNvPr id="0" name=""/>
        <dsp:cNvSpPr/>
      </dsp:nvSpPr>
      <dsp:spPr>
        <a:xfrm>
          <a:off x="6188456" y="2575664"/>
          <a:ext cx="4153938" cy="193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94"/>
              </a:lnTo>
              <a:lnTo>
                <a:pt x="4153938" y="96594"/>
              </a:lnTo>
              <a:lnTo>
                <a:pt x="4153938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66F2-CA03-4783-AC23-F0C5F71988A8}">
      <dsp:nvSpPr>
        <dsp:cNvPr id="0" name=""/>
        <dsp:cNvSpPr/>
      </dsp:nvSpPr>
      <dsp:spPr>
        <a:xfrm>
          <a:off x="6681742" y="3798352"/>
          <a:ext cx="308593" cy="402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266"/>
              </a:lnTo>
              <a:lnTo>
                <a:pt x="308593" y="402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BF495-A52F-4518-B7A5-EE000FFCC46E}">
      <dsp:nvSpPr>
        <dsp:cNvPr id="0" name=""/>
        <dsp:cNvSpPr/>
      </dsp:nvSpPr>
      <dsp:spPr>
        <a:xfrm>
          <a:off x="6411986" y="3187008"/>
          <a:ext cx="1092671" cy="193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94"/>
              </a:lnTo>
              <a:lnTo>
                <a:pt x="1092671" y="96594"/>
              </a:lnTo>
              <a:lnTo>
                <a:pt x="1092671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D7D86-1717-4CC7-A4F3-8BF01A3D5B61}">
      <dsp:nvSpPr>
        <dsp:cNvPr id="0" name=""/>
        <dsp:cNvSpPr/>
      </dsp:nvSpPr>
      <dsp:spPr>
        <a:xfrm>
          <a:off x="4261570" y="3798352"/>
          <a:ext cx="173014" cy="386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512"/>
              </a:lnTo>
              <a:lnTo>
                <a:pt x="173014" y="3865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E3E32-848C-4BA9-B170-4154ED4D6CEB}">
      <dsp:nvSpPr>
        <dsp:cNvPr id="0" name=""/>
        <dsp:cNvSpPr/>
      </dsp:nvSpPr>
      <dsp:spPr>
        <a:xfrm>
          <a:off x="4952363" y="3187008"/>
          <a:ext cx="1459623" cy="193188"/>
        </a:xfrm>
        <a:custGeom>
          <a:avLst/>
          <a:gdLst/>
          <a:ahLst/>
          <a:cxnLst/>
          <a:rect l="0" t="0" r="0" b="0"/>
          <a:pathLst>
            <a:path>
              <a:moveTo>
                <a:pt x="1459623" y="0"/>
              </a:moveTo>
              <a:lnTo>
                <a:pt x="1459623" y="96594"/>
              </a:lnTo>
              <a:lnTo>
                <a:pt x="0" y="96594"/>
              </a:lnTo>
              <a:lnTo>
                <a:pt x="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4E08E-D8C7-407A-81E1-79EA8A8A942D}">
      <dsp:nvSpPr>
        <dsp:cNvPr id="0" name=""/>
        <dsp:cNvSpPr/>
      </dsp:nvSpPr>
      <dsp:spPr>
        <a:xfrm>
          <a:off x="6188456" y="2575664"/>
          <a:ext cx="223530" cy="193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94"/>
              </a:lnTo>
              <a:lnTo>
                <a:pt x="223530" y="96594"/>
              </a:lnTo>
              <a:lnTo>
                <a:pt x="22353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099E-80B7-48CA-B15A-E7B225833A11}">
      <dsp:nvSpPr>
        <dsp:cNvPr id="0" name=""/>
        <dsp:cNvSpPr/>
      </dsp:nvSpPr>
      <dsp:spPr>
        <a:xfrm>
          <a:off x="4176068" y="6243728"/>
          <a:ext cx="243614" cy="402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266"/>
              </a:lnTo>
              <a:lnTo>
                <a:pt x="243614" y="402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86092-53B4-4331-98B0-9AC9716B6B36}">
      <dsp:nvSpPr>
        <dsp:cNvPr id="0" name=""/>
        <dsp:cNvSpPr/>
      </dsp:nvSpPr>
      <dsp:spPr>
        <a:xfrm>
          <a:off x="4779987" y="5632384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3E11B-00EF-4074-96C0-6F98EF519F77}">
      <dsp:nvSpPr>
        <dsp:cNvPr id="0" name=""/>
        <dsp:cNvSpPr/>
      </dsp:nvSpPr>
      <dsp:spPr>
        <a:xfrm>
          <a:off x="4779987" y="5021040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0E96C-DE5A-401A-BDE4-EE34DE385F54}">
      <dsp:nvSpPr>
        <dsp:cNvPr id="0" name=""/>
        <dsp:cNvSpPr/>
      </dsp:nvSpPr>
      <dsp:spPr>
        <a:xfrm>
          <a:off x="2528408" y="4409696"/>
          <a:ext cx="2297298" cy="193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94"/>
              </a:lnTo>
              <a:lnTo>
                <a:pt x="2297298" y="96594"/>
              </a:lnTo>
              <a:lnTo>
                <a:pt x="2297298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5409C-885B-4DE6-B699-79E12CEBB9E5}">
      <dsp:nvSpPr>
        <dsp:cNvPr id="0" name=""/>
        <dsp:cNvSpPr/>
      </dsp:nvSpPr>
      <dsp:spPr>
        <a:xfrm>
          <a:off x="2243518" y="5632384"/>
          <a:ext cx="163311" cy="48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906"/>
              </a:lnTo>
              <a:lnTo>
                <a:pt x="163311" y="48390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44669-EC10-4B6F-A96A-ADBAFB249F42}">
      <dsp:nvSpPr>
        <dsp:cNvPr id="0" name=""/>
        <dsp:cNvSpPr/>
      </dsp:nvSpPr>
      <dsp:spPr>
        <a:xfrm>
          <a:off x="2003823" y="5021040"/>
          <a:ext cx="910624" cy="193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94"/>
              </a:lnTo>
              <a:lnTo>
                <a:pt x="910624" y="96594"/>
              </a:lnTo>
              <a:lnTo>
                <a:pt x="910624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A9349-4468-4193-AA34-A9DBF8D7FCA6}">
      <dsp:nvSpPr>
        <dsp:cNvPr id="0" name=""/>
        <dsp:cNvSpPr/>
      </dsp:nvSpPr>
      <dsp:spPr>
        <a:xfrm>
          <a:off x="356190" y="5632384"/>
          <a:ext cx="198533" cy="402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266"/>
              </a:lnTo>
              <a:lnTo>
                <a:pt x="198533" y="402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47F07-F255-4302-937C-03A6E458340C}">
      <dsp:nvSpPr>
        <dsp:cNvPr id="0" name=""/>
        <dsp:cNvSpPr/>
      </dsp:nvSpPr>
      <dsp:spPr>
        <a:xfrm>
          <a:off x="845968" y="5021040"/>
          <a:ext cx="1157855" cy="193188"/>
        </a:xfrm>
        <a:custGeom>
          <a:avLst/>
          <a:gdLst/>
          <a:ahLst/>
          <a:cxnLst/>
          <a:rect l="0" t="0" r="0" b="0"/>
          <a:pathLst>
            <a:path>
              <a:moveTo>
                <a:pt x="1157855" y="0"/>
              </a:moveTo>
              <a:lnTo>
                <a:pt x="1157855" y="96594"/>
              </a:lnTo>
              <a:lnTo>
                <a:pt x="0" y="96594"/>
              </a:lnTo>
              <a:lnTo>
                <a:pt x="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15BA0-DF81-490B-A134-2F149BC04A1E}">
      <dsp:nvSpPr>
        <dsp:cNvPr id="0" name=""/>
        <dsp:cNvSpPr/>
      </dsp:nvSpPr>
      <dsp:spPr>
        <a:xfrm>
          <a:off x="2003823" y="4409696"/>
          <a:ext cx="524585" cy="193188"/>
        </a:xfrm>
        <a:custGeom>
          <a:avLst/>
          <a:gdLst/>
          <a:ahLst/>
          <a:cxnLst/>
          <a:rect l="0" t="0" r="0" b="0"/>
          <a:pathLst>
            <a:path>
              <a:moveTo>
                <a:pt x="524585" y="0"/>
              </a:moveTo>
              <a:lnTo>
                <a:pt x="524585" y="96594"/>
              </a:lnTo>
              <a:lnTo>
                <a:pt x="0" y="96594"/>
              </a:lnTo>
              <a:lnTo>
                <a:pt x="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1649A-EBAF-4552-9092-3C7948B7067C}">
      <dsp:nvSpPr>
        <dsp:cNvPr id="0" name=""/>
        <dsp:cNvSpPr/>
      </dsp:nvSpPr>
      <dsp:spPr>
        <a:xfrm>
          <a:off x="2482688" y="3798352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ABBA5-A885-4D0D-B358-D790ACA921BF}">
      <dsp:nvSpPr>
        <dsp:cNvPr id="0" name=""/>
        <dsp:cNvSpPr/>
      </dsp:nvSpPr>
      <dsp:spPr>
        <a:xfrm>
          <a:off x="2482688" y="3187008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F0FF4-F974-4FDA-91E7-28B1F685D888}">
      <dsp:nvSpPr>
        <dsp:cNvPr id="0" name=""/>
        <dsp:cNvSpPr/>
      </dsp:nvSpPr>
      <dsp:spPr>
        <a:xfrm>
          <a:off x="2528408" y="2575664"/>
          <a:ext cx="3660048" cy="193188"/>
        </a:xfrm>
        <a:custGeom>
          <a:avLst/>
          <a:gdLst/>
          <a:ahLst/>
          <a:cxnLst/>
          <a:rect l="0" t="0" r="0" b="0"/>
          <a:pathLst>
            <a:path>
              <a:moveTo>
                <a:pt x="3660048" y="0"/>
              </a:moveTo>
              <a:lnTo>
                <a:pt x="3660048" y="96594"/>
              </a:lnTo>
              <a:lnTo>
                <a:pt x="0" y="96594"/>
              </a:lnTo>
              <a:lnTo>
                <a:pt x="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90CFF-E555-42DC-8D8A-B58BB3142B01}">
      <dsp:nvSpPr>
        <dsp:cNvPr id="0" name=""/>
        <dsp:cNvSpPr/>
      </dsp:nvSpPr>
      <dsp:spPr>
        <a:xfrm>
          <a:off x="6188456" y="1964320"/>
          <a:ext cx="542362" cy="193188"/>
        </a:xfrm>
        <a:custGeom>
          <a:avLst/>
          <a:gdLst/>
          <a:ahLst/>
          <a:cxnLst/>
          <a:rect l="0" t="0" r="0" b="0"/>
          <a:pathLst>
            <a:path>
              <a:moveTo>
                <a:pt x="542362" y="0"/>
              </a:moveTo>
              <a:lnTo>
                <a:pt x="542362" y="96594"/>
              </a:lnTo>
              <a:lnTo>
                <a:pt x="0" y="96594"/>
              </a:lnTo>
              <a:lnTo>
                <a:pt x="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69449-2716-452F-9505-DD0756336F3B}">
      <dsp:nvSpPr>
        <dsp:cNvPr id="0" name=""/>
        <dsp:cNvSpPr/>
      </dsp:nvSpPr>
      <dsp:spPr>
        <a:xfrm>
          <a:off x="6685098" y="1258944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956DF-38EA-4F95-9FBB-BC2871CDBEB6}">
      <dsp:nvSpPr>
        <dsp:cNvPr id="0" name=""/>
        <dsp:cNvSpPr/>
      </dsp:nvSpPr>
      <dsp:spPr>
        <a:xfrm>
          <a:off x="6685098" y="515653"/>
          <a:ext cx="91440" cy="193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18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152CE-4FB1-4812-BF71-44E8BC48E37D}">
      <dsp:nvSpPr>
        <dsp:cNvPr id="0" name=""/>
        <dsp:cNvSpPr/>
      </dsp:nvSpPr>
      <dsp:spPr>
        <a:xfrm>
          <a:off x="3579657" y="2927"/>
          <a:ext cx="1971982" cy="5461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9657" y="2927"/>
        <a:ext cx="1971982" cy="546115"/>
      </dsp:txXfrm>
    </dsp:sp>
    <dsp:sp modelId="{0DF5F329-DE25-47E5-A4FF-2378DB06C0CF}">
      <dsp:nvSpPr>
        <dsp:cNvPr id="0" name=""/>
        <dsp:cNvSpPr/>
      </dsp:nvSpPr>
      <dsp:spPr>
        <a:xfrm>
          <a:off x="5744827" y="2927"/>
          <a:ext cx="1971982" cy="512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44827" y="2927"/>
        <a:ext cx="1971982" cy="512726"/>
      </dsp:txXfrm>
    </dsp:sp>
    <dsp:sp modelId="{1FD853E5-75F2-49B1-BBF0-E159AE2C6DAB}">
      <dsp:nvSpPr>
        <dsp:cNvPr id="0" name=""/>
        <dsp:cNvSpPr/>
      </dsp:nvSpPr>
      <dsp:spPr>
        <a:xfrm>
          <a:off x="5646228" y="708841"/>
          <a:ext cx="2169181" cy="5501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46228" y="708841"/>
        <a:ext cx="2169181" cy="550103"/>
      </dsp:txXfrm>
    </dsp:sp>
    <dsp:sp modelId="{3722A59A-A140-460B-9C95-35AC1A103883}">
      <dsp:nvSpPr>
        <dsp:cNvPr id="0" name=""/>
        <dsp:cNvSpPr/>
      </dsp:nvSpPr>
      <dsp:spPr>
        <a:xfrm>
          <a:off x="5520618" y="1452132"/>
          <a:ext cx="2420399" cy="51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20618" y="1452132"/>
        <a:ext cx="2420399" cy="512187"/>
      </dsp:txXfrm>
    </dsp:sp>
    <dsp:sp modelId="{31247ACF-ACAA-4E49-8C60-CEFE460B708B}">
      <dsp:nvSpPr>
        <dsp:cNvPr id="0" name=""/>
        <dsp:cNvSpPr/>
      </dsp:nvSpPr>
      <dsp:spPr>
        <a:xfrm>
          <a:off x="4631088" y="2157508"/>
          <a:ext cx="3114736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1088" y="2157508"/>
        <a:ext cx="3114736" cy="418155"/>
      </dsp:txXfrm>
    </dsp:sp>
    <dsp:sp modelId="{20B6145D-C4CC-4063-BC41-8CDAA31BF489}">
      <dsp:nvSpPr>
        <dsp:cNvPr id="0" name=""/>
        <dsp:cNvSpPr/>
      </dsp:nvSpPr>
      <dsp:spPr>
        <a:xfrm>
          <a:off x="1916186" y="2768852"/>
          <a:ext cx="1224445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6186" y="2768852"/>
        <a:ext cx="1224445" cy="418155"/>
      </dsp:txXfrm>
    </dsp:sp>
    <dsp:sp modelId="{516B1026-B008-4F6E-8421-B6E316333548}">
      <dsp:nvSpPr>
        <dsp:cNvPr id="0" name=""/>
        <dsp:cNvSpPr/>
      </dsp:nvSpPr>
      <dsp:spPr>
        <a:xfrm>
          <a:off x="1400750" y="3380196"/>
          <a:ext cx="2255315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00750" y="3380196"/>
        <a:ext cx="2255315" cy="418155"/>
      </dsp:txXfrm>
    </dsp:sp>
    <dsp:sp modelId="{1C12CE2B-8E14-4492-A181-7D29086A94BA}">
      <dsp:nvSpPr>
        <dsp:cNvPr id="0" name=""/>
        <dsp:cNvSpPr/>
      </dsp:nvSpPr>
      <dsp:spPr>
        <a:xfrm>
          <a:off x="1624159" y="3991541"/>
          <a:ext cx="1808499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4159" y="3991541"/>
        <a:ext cx="1808499" cy="418155"/>
      </dsp:txXfrm>
    </dsp:sp>
    <dsp:sp modelId="{F120587D-6541-4263-85FA-6119F7505AD1}">
      <dsp:nvSpPr>
        <dsp:cNvPr id="0" name=""/>
        <dsp:cNvSpPr/>
      </dsp:nvSpPr>
      <dsp:spPr>
        <a:xfrm>
          <a:off x="1056759" y="4602885"/>
          <a:ext cx="1894127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56759" y="4602885"/>
        <a:ext cx="1894127" cy="418155"/>
      </dsp:txXfrm>
    </dsp:sp>
    <dsp:sp modelId="{9C2000E0-2D1E-4913-AD9C-2E923DDBCC0E}">
      <dsp:nvSpPr>
        <dsp:cNvPr id="0" name=""/>
        <dsp:cNvSpPr/>
      </dsp:nvSpPr>
      <dsp:spPr>
        <a:xfrm>
          <a:off x="233745" y="5214229"/>
          <a:ext cx="1224445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745" y="5214229"/>
        <a:ext cx="1224445" cy="418155"/>
      </dsp:txXfrm>
    </dsp:sp>
    <dsp:sp modelId="{57B0FFF1-31F6-4D24-85C9-8AE90FC89A57}">
      <dsp:nvSpPr>
        <dsp:cNvPr id="0" name=""/>
        <dsp:cNvSpPr/>
      </dsp:nvSpPr>
      <dsp:spPr>
        <a:xfrm>
          <a:off x="554723" y="5825573"/>
          <a:ext cx="1224445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4723" y="5825573"/>
        <a:ext cx="1224445" cy="418155"/>
      </dsp:txXfrm>
    </dsp:sp>
    <dsp:sp modelId="{DF0A6757-C417-4557-8C94-DDF9A45FC060}">
      <dsp:nvSpPr>
        <dsp:cNvPr id="0" name=""/>
        <dsp:cNvSpPr/>
      </dsp:nvSpPr>
      <dsp:spPr>
        <a:xfrm>
          <a:off x="2075785" y="5214229"/>
          <a:ext cx="1677324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75785" y="5214229"/>
        <a:ext cx="1677324" cy="418155"/>
      </dsp:txXfrm>
    </dsp:sp>
    <dsp:sp modelId="{4724B2F7-37D2-4C3D-A02C-6AB183086645}">
      <dsp:nvSpPr>
        <dsp:cNvPr id="0" name=""/>
        <dsp:cNvSpPr/>
      </dsp:nvSpPr>
      <dsp:spPr>
        <a:xfrm>
          <a:off x="2406830" y="5825573"/>
          <a:ext cx="1224445" cy="581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6830" y="5825573"/>
        <a:ext cx="1224445" cy="581436"/>
      </dsp:txXfrm>
    </dsp:sp>
    <dsp:sp modelId="{3C722A70-571D-4C78-B173-27714B973B26}">
      <dsp:nvSpPr>
        <dsp:cNvPr id="0" name=""/>
        <dsp:cNvSpPr/>
      </dsp:nvSpPr>
      <dsp:spPr>
        <a:xfrm>
          <a:off x="4213484" y="4602885"/>
          <a:ext cx="1224445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3484" y="4602885"/>
        <a:ext cx="1224445" cy="418155"/>
      </dsp:txXfrm>
    </dsp:sp>
    <dsp:sp modelId="{2838E969-B379-46B1-847A-59B6A65F68E9}">
      <dsp:nvSpPr>
        <dsp:cNvPr id="0" name=""/>
        <dsp:cNvSpPr/>
      </dsp:nvSpPr>
      <dsp:spPr>
        <a:xfrm>
          <a:off x="4068952" y="5214229"/>
          <a:ext cx="1513509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8952" y="5214229"/>
        <a:ext cx="1513509" cy="418155"/>
      </dsp:txXfrm>
    </dsp:sp>
    <dsp:sp modelId="{DF6A8BF3-E0F5-4886-A934-2D795521C728}">
      <dsp:nvSpPr>
        <dsp:cNvPr id="0" name=""/>
        <dsp:cNvSpPr/>
      </dsp:nvSpPr>
      <dsp:spPr>
        <a:xfrm>
          <a:off x="4013659" y="5825573"/>
          <a:ext cx="1624096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3659" y="5825573"/>
        <a:ext cx="1624096" cy="418155"/>
      </dsp:txXfrm>
    </dsp:sp>
    <dsp:sp modelId="{9F659BBA-0FD6-4BEE-A958-B0F8DFAF2313}">
      <dsp:nvSpPr>
        <dsp:cNvPr id="0" name=""/>
        <dsp:cNvSpPr/>
      </dsp:nvSpPr>
      <dsp:spPr>
        <a:xfrm>
          <a:off x="4419683" y="6436917"/>
          <a:ext cx="3039061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19683" y="6436917"/>
        <a:ext cx="3039061" cy="418155"/>
      </dsp:txXfrm>
    </dsp:sp>
    <dsp:sp modelId="{7FD1D682-7907-48D8-8776-E46004D2394C}">
      <dsp:nvSpPr>
        <dsp:cNvPr id="0" name=""/>
        <dsp:cNvSpPr/>
      </dsp:nvSpPr>
      <dsp:spPr>
        <a:xfrm>
          <a:off x="5537617" y="2768852"/>
          <a:ext cx="1748739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7617" y="2768852"/>
        <a:ext cx="1748739" cy="418155"/>
      </dsp:txXfrm>
    </dsp:sp>
    <dsp:sp modelId="{0B36946E-CBB1-4365-9A75-AD11F2738B11}">
      <dsp:nvSpPr>
        <dsp:cNvPr id="0" name=""/>
        <dsp:cNvSpPr/>
      </dsp:nvSpPr>
      <dsp:spPr>
        <a:xfrm>
          <a:off x="4088872" y="3380196"/>
          <a:ext cx="1726982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8872" y="3380196"/>
        <a:ext cx="1726982" cy="418155"/>
      </dsp:txXfrm>
    </dsp:sp>
    <dsp:sp modelId="{DD94C2E7-3EE3-4571-A2D5-2018017BC164}">
      <dsp:nvSpPr>
        <dsp:cNvPr id="0" name=""/>
        <dsp:cNvSpPr/>
      </dsp:nvSpPr>
      <dsp:spPr>
        <a:xfrm>
          <a:off x="4434585" y="3975786"/>
          <a:ext cx="2074730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34585" y="3975786"/>
        <a:ext cx="2074730" cy="418155"/>
      </dsp:txXfrm>
    </dsp:sp>
    <dsp:sp modelId="{9953EB78-EDF8-48B1-9E60-EA73FBC18223}">
      <dsp:nvSpPr>
        <dsp:cNvPr id="0" name=""/>
        <dsp:cNvSpPr/>
      </dsp:nvSpPr>
      <dsp:spPr>
        <a:xfrm>
          <a:off x="6476013" y="3380196"/>
          <a:ext cx="2057288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76013" y="3380196"/>
        <a:ext cx="2057288" cy="418155"/>
      </dsp:txXfrm>
    </dsp:sp>
    <dsp:sp modelId="{EA64E857-2F5E-4F88-B43B-1C2C316F27CD}">
      <dsp:nvSpPr>
        <dsp:cNvPr id="0" name=""/>
        <dsp:cNvSpPr/>
      </dsp:nvSpPr>
      <dsp:spPr>
        <a:xfrm>
          <a:off x="6990336" y="3991541"/>
          <a:ext cx="2096505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0336" y="3991541"/>
        <a:ext cx="2096505" cy="418155"/>
      </dsp:txXfrm>
    </dsp:sp>
    <dsp:sp modelId="{3DC8A353-B691-4EAA-9561-61F008951DB7}">
      <dsp:nvSpPr>
        <dsp:cNvPr id="0" name=""/>
        <dsp:cNvSpPr/>
      </dsp:nvSpPr>
      <dsp:spPr>
        <a:xfrm>
          <a:off x="9555548" y="2768852"/>
          <a:ext cx="1573692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55548" y="2768852"/>
        <a:ext cx="1573692" cy="418155"/>
      </dsp:txXfrm>
    </dsp:sp>
    <dsp:sp modelId="{7C136B20-FAFB-4232-8287-7C55A079261C}">
      <dsp:nvSpPr>
        <dsp:cNvPr id="0" name=""/>
        <dsp:cNvSpPr/>
      </dsp:nvSpPr>
      <dsp:spPr>
        <a:xfrm>
          <a:off x="9428421" y="3380196"/>
          <a:ext cx="1827946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28421" y="3380196"/>
        <a:ext cx="1827946" cy="418155"/>
      </dsp:txXfrm>
    </dsp:sp>
    <dsp:sp modelId="{DA515C50-0A0D-4394-8B15-5C6CB8F74F43}">
      <dsp:nvSpPr>
        <dsp:cNvPr id="0" name=""/>
        <dsp:cNvSpPr/>
      </dsp:nvSpPr>
      <dsp:spPr>
        <a:xfrm>
          <a:off x="9802548" y="3991541"/>
          <a:ext cx="2001613" cy="418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02548" y="3991541"/>
        <a:ext cx="2001613" cy="418155"/>
      </dsp:txXfrm>
    </dsp:sp>
    <dsp:sp modelId="{1EAC05B6-C6E7-4C21-8631-F618ED4568AF}">
      <dsp:nvSpPr>
        <dsp:cNvPr id="0" name=""/>
        <dsp:cNvSpPr/>
      </dsp:nvSpPr>
      <dsp:spPr>
        <a:xfrm>
          <a:off x="7909998" y="2927"/>
          <a:ext cx="2310779" cy="4991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09998" y="2927"/>
        <a:ext cx="2310779" cy="4991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E3622-2F70-4B9E-942F-12215A65BA3A}">
      <dsp:nvSpPr>
        <dsp:cNvPr id="0" name=""/>
        <dsp:cNvSpPr/>
      </dsp:nvSpPr>
      <dsp:spPr>
        <a:xfrm>
          <a:off x="9296824" y="3622078"/>
          <a:ext cx="182441" cy="383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572"/>
              </a:lnTo>
              <a:lnTo>
                <a:pt x="182441" y="38357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A9ED6-E3BA-427B-9336-EE5339B6126B}">
      <dsp:nvSpPr>
        <dsp:cNvPr id="0" name=""/>
        <dsp:cNvSpPr/>
      </dsp:nvSpPr>
      <dsp:spPr>
        <a:xfrm>
          <a:off x="9948305" y="3039143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45645-CBA3-4B98-8142-0CBFA28D5BA0}">
      <dsp:nvSpPr>
        <dsp:cNvPr id="0" name=""/>
        <dsp:cNvSpPr/>
      </dsp:nvSpPr>
      <dsp:spPr>
        <a:xfrm>
          <a:off x="6033121" y="2456208"/>
          <a:ext cx="3960903" cy="18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5"/>
              </a:lnTo>
              <a:lnTo>
                <a:pt x="3960903" y="92105"/>
              </a:lnTo>
              <a:lnTo>
                <a:pt x="3960903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66F2-CA03-4783-AC23-F0C5F71988A8}">
      <dsp:nvSpPr>
        <dsp:cNvPr id="0" name=""/>
        <dsp:cNvSpPr/>
      </dsp:nvSpPr>
      <dsp:spPr>
        <a:xfrm>
          <a:off x="6503484" y="3622078"/>
          <a:ext cx="294252" cy="383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572"/>
              </a:lnTo>
              <a:lnTo>
                <a:pt x="294252" y="38357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BF495-A52F-4518-B7A5-EE000FFCC46E}">
      <dsp:nvSpPr>
        <dsp:cNvPr id="0" name=""/>
        <dsp:cNvSpPr/>
      </dsp:nvSpPr>
      <dsp:spPr>
        <a:xfrm>
          <a:off x="6246264" y="3039143"/>
          <a:ext cx="1041894" cy="18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5"/>
              </a:lnTo>
              <a:lnTo>
                <a:pt x="1041894" y="92105"/>
              </a:lnTo>
              <a:lnTo>
                <a:pt x="1041894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D7D86-1717-4CC7-A4F3-8BF01A3D5B61}">
      <dsp:nvSpPr>
        <dsp:cNvPr id="0" name=""/>
        <dsp:cNvSpPr/>
      </dsp:nvSpPr>
      <dsp:spPr>
        <a:xfrm>
          <a:off x="4195778" y="3622078"/>
          <a:ext cx="164974" cy="368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550"/>
              </a:lnTo>
              <a:lnTo>
                <a:pt x="164974" y="36855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E3E32-848C-4BA9-B170-4154ED4D6CEB}">
      <dsp:nvSpPr>
        <dsp:cNvPr id="0" name=""/>
        <dsp:cNvSpPr/>
      </dsp:nvSpPr>
      <dsp:spPr>
        <a:xfrm>
          <a:off x="4854470" y="3039143"/>
          <a:ext cx="1391794" cy="184210"/>
        </a:xfrm>
        <a:custGeom>
          <a:avLst/>
          <a:gdLst/>
          <a:ahLst/>
          <a:cxnLst/>
          <a:rect l="0" t="0" r="0" b="0"/>
          <a:pathLst>
            <a:path>
              <a:moveTo>
                <a:pt x="1391794" y="0"/>
              </a:moveTo>
              <a:lnTo>
                <a:pt x="1391794" y="92105"/>
              </a:lnTo>
              <a:lnTo>
                <a:pt x="0" y="92105"/>
              </a:lnTo>
              <a:lnTo>
                <a:pt x="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4E08E-D8C7-407A-81E1-79EA8A8A942D}">
      <dsp:nvSpPr>
        <dsp:cNvPr id="0" name=""/>
        <dsp:cNvSpPr/>
      </dsp:nvSpPr>
      <dsp:spPr>
        <a:xfrm>
          <a:off x="6033121" y="2456208"/>
          <a:ext cx="213142" cy="18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5"/>
              </a:lnTo>
              <a:lnTo>
                <a:pt x="213142" y="92105"/>
              </a:lnTo>
              <a:lnTo>
                <a:pt x="213142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099E-80B7-48CA-B15A-E7B225833A11}">
      <dsp:nvSpPr>
        <dsp:cNvPr id="0" name=""/>
        <dsp:cNvSpPr/>
      </dsp:nvSpPr>
      <dsp:spPr>
        <a:xfrm>
          <a:off x="4114249" y="5953817"/>
          <a:ext cx="232293" cy="383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572"/>
              </a:lnTo>
              <a:lnTo>
                <a:pt x="232293" y="38357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86092-53B4-4331-98B0-9AC9716B6B36}">
      <dsp:nvSpPr>
        <dsp:cNvPr id="0" name=""/>
        <dsp:cNvSpPr/>
      </dsp:nvSpPr>
      <dsp:spPr>
        <a:xfrm>
          <a:off x="4687979" y="5370882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3E11B-00EF-4074-96C0-6F98EF519F77}">
      <dsp:nvSpPr>
        <dsp:cNvPr id="0" name=""/>
        <dsp:cNvSpPr/>
      </dsp:nvSpPr>
      <dsp:spPr>
        <a:xfrm>
          <a:off x="4687979" y="4787947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0E96C-DE5A-401A-BDE4-EE34DE385F54}">
      <dsp:nvSpPr>
        <dsp:cNvPr id="0" name=""/>
        <dsp:cNvSpPr/>
      </dsp:nvSpPr>
      <dsp:spPr>
        <a:xfrm>
          <a:off x="2543156" y="4205013"/>
          <a:ext cx="2190542" cy="18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5"/>
              </a:lnTo>
              <a:lnTo>
                <a:pt x="2190542" y="92105"/>
              </a:lnTo>
              <a:lnTo>
                <a:pt x="2190542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5409C-885B-4DE6-B699-79E12CEBB9E5}">
      <dsp:nvSpPr>
        <dsp:cNvPr id="0" name=""/>
        <dsp:cNvSpPr/>
      </dsp:nvSpPr>
      <dsp:spPr>
        <a:xfrm>
          <a:off x="2271505" y="5370882"/>
          <a:ext cx="155722" cy="461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19"/>
              </a:lnTo>
              <a:lnTo>
                <a:pt x="155722" y="4614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44669-EC10-4B6F-A96A-ADBAFB249F42}">
      <dsp:nvSpPr>
        <dsp:cNvPr id="0" name=""/>
        <dsp:cNvSpPr/>
      </dsp:nvSpPr>
      <dsp:spPr>
        <a:xfrm>
          <a:off x="2042949" y="4787947"/>
          <a:ext cx="868307" cy="18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5"/>
              </a:lnTo>
              <a:lnTo>
                <a:pt x="868307" y="92105"/>
              </a:lnTo>
              <a:lnTo>
                <a:pt x="868307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A9349-4468-4193-AA34-A9DBF8D7FCA6}">
      <dsp:nvSpPr>
        <dsp:cNvPr id="0" name=""/>
        <dsp:cNvSpPr/>
      </dsp:nvSpPr>
      <dsp:spPr>
        <a:xfrm>
          <a:off x="471881" y="5370882"/>
          <a:ext cx="189307" cy="383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572"/>
              </a:lnTo>
              <a:lnTo>
                <a:pt x="189307" y="38357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47F07-F255-4302-937C-03A6E458340C}">
      <dsp:nvSpPr>
        <dsp:cNvPr id="0" name=""/>
        <dsp:cNvSpPr/>
      </dsp:nvSpPr>
      <dsp:spPr>
        <a:xfrm>
          <a:off x="938899" y="4787947"/>
          <a:ext cx="1104049" cy="184210"/>
        </a:xfrm>
        <a:custGeom>
          <a:avLst/>
          <a:gdLst/>
          <a:ahLst/>
          <a:cxnLst/>
          <a:rect l="0" t="0" r="0" b="0"/>
          <a:pathLst>
            <a:path>
              <a:moveTo>
                <a:pt x="1104049" y="0"/>
              </a:moveTo>
              <a:lnTo>
                <a:pt x="1104049" y="92105"/>
              </a:lnTo>
              <a:lnTo>
                <a:pt x="0" y="92105"/>
              </a:lnTo>
              <a:lnTo>
                <a:pt x="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15BA0-DF81-490B-A134-2F149BC04A1E}">
      <dsp:nvSpPr>
        <dsp:cNvPr id="0" name=""/>
        <dsp:cNvSpPr/>
      </dsp:nvSpPr>
      <dsp:spPr>
        <a:xfrm>
          <a:off x="2042949" y="4205013"/>
          <a:ext cx="500207" cy="184210"/>
        </a:xfrm>
        <a:custGeom>
          <a:avLst/>
          <a:gdLst/>
          <a:ahLst/>
          <a:cxnLst/>
          <a:rect l="0" t="0" r="0" b="0"/>
          <a:pathLst>
            <a:path>
              <a:moveTo>
                <a:pt x="500207" y="0"/>
              </a:moveTo>
              <a:lnTo>
                <a:pt x="500207" y="92105"/>
              </a:lnTo>
              <a:lnTo>
                <a:pt x="0" y="92105"/>
              </a:lnTo>
              <a:lnTo>
                <a:pt x="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1649A-EBAF-4552-9092-3C7948B7067C}">
      <dsp:nvSpPr>
        <dsp:cNvPr id="0" name=""/>
        <dsp:cNvSpPr/>
      </dsp:nvSpPr>
      <dsp:spPr>
        <a:xfrm>
          <a:off x="2497436" y="3622078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ABBA5-A885-4D0D-B358-D790ACA921BF}">
      <dsp:nvSpPr>
        <dsp:cNvPr id="0" name=""/>
        <dsp:cNvSpPr/>
      </dsp:nvSpPr>
      <dsp:spPr>
        <a:xfrm>
          <a:off x="2497436" y="3039143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F0FF4-F974-4FDA-91E7-28B1F685D888}">
      <dsp:nvSpPr>
        <dsp:cNvPr id="0" name=""/>
        <dsp:cNvSpPr/>
      </dsp:nvSpPr>
      <dsp:spPr>
        <a:xfrm>
          <a:off x="2543156" y="2456208"/>
          <a:ext cx="3489964" cy="184210"/>
        </a:xfrm>
        <a:custGeom>
          <a:avLst/>
          <a:gdLst/>
          <a:ahLst/>
          <a:cxnLst/>
          <a:rect l="0" t="0" r="0" b="0"/>
          <a:pathLst>
            <a:path>
              <a:moveTo>
                <a:pt x="3489964" y="0"/>
              </a:moveTo>
              <a:lnTo>
                <a:pt x="3489964" y="92105"/>
              </a:lnTo>
              <a:lnTo>
                <a:pt x="0" y="92105"/>
              </a:lnTo>
              <a:lnTo>
                <a:pt x="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90CFF-E555-42DC-8D8A-B58BB3142B01}">
      <dsp:nvSpPr>
        <dsp:cNvPr id="0" name=""/>
        <dsp:cNvSpPr/>
      </dsp:nvSpPr>
      <dsp:spPr>
        <a:xfrm>
          <a:off x="6033121" y="1873274"/>
          <a:ext cx="517158" cy="184210"/>
        </a:xfrm>
        <a:custGeom>
          <a:avLst/>
          <a:gdLst/>
          <a:ahLst/>
          <a:cxnLst/>
          <a:rect l="0" t="0" r="0" b="0"/>
          <a:pathLst>
            <a:path>
              <a:moveTo>
                <a:pt x="517158" y="0"/>
              </a:moveTo>
              <a:lnTo>
                <a:pt x="517158" y="92105"/>
              </a:lnTo>
              <a:lnTo>
                <a:pt x="0" y="92105"/>
              </a:lnTo>
              <a:lnTo>
                <a:pt x="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69449-2716-452F-9505-DD0756336F3B}">
      <dsp:nvSpPr>
        <dsp:cNvPr id="0" name=""/>
        <dsp:cNvSpPr/>
      </dsp:nvSpPr>
      <dsp:spPr>
        <a:xfrm>
          <a:off x="6504560" y="1200677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956DF-38EA-4F95-9FBB-BC2871CDBEB6}">
      <dsp:nvSpPr>
        <dsp:cNvPr id="0" name=""/>
        <dsp:cNvSpPr/>
      </dsp:nvSpPr>
      <dsp:spPr>
        <a:xfrm>
          <a:off x="6504560" y="491926"/>
          <a:ext cx="91440" cy="184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1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152CE-4FB1-4812-BF71-44E8BC48E37D}">
      <dsp:nvSpPr>
        <dsp:cNvPr id="0" name=""/>
        <dsp:cNvSpPr/>
      </dsp:nvSpPr>
      <dsp:spPr>
        <a:xfrm>
          <a:off x="3545553" y="3026"/>
          <a:ext cx="1880343" cy="520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5553" y="3026"/>
        <a:ext cx="1880343" cy="520737"/>
      </dsp:txXfrm>
    </dsp:sp>
    <dsp:sp modelId="{0DF5F329-DE25-47E5-A4FF-2378DB06C0CF}">
      <dsp:nvSpPr>
        <dsp:cNvPr id="0" name=""/>
        <dsp:cNvSpPr/>
      </dsp:nvSpPr>
      <dsp:spPr>
        <a:xfrm>
          <a:off x="5610108" y="3026"/>
          <a:ext cx="1880343" cy="488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0108" y="3026"/>
        <a:ext cx="1880343" cy="488899"/>
      </dsp:txXfrm>
    </dsp:sp>
    <dsp:sp modelId="{1FD853E5-75F2-49B1-BBF0-E159AE2C6DAB}">
      <dsp:nvSpPr>
        <dsp:cNvPr id="0" name=""/>
        <dsp:cNvSpPr/>
      </dsp:nvSpPr>
      <dsp:spPr>
        <a:xfrm>
          <a:off x="5516090" y="676137"/>
          <a:ext cx="2068379" cy="5245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16090" y="676137"/>
        <a:ext cx="2068379" cy="524539"/>
      </dsp:txXfrm>
    </dsp:sp>
    <dsp:sp modelId="{3722A59A-A140-460B-9C95-35AC1A103883}">
      <dsp:nvSpPr>
        <dsp:cNvPr id="0" name=""/>
        <dsp:cNvSpPr/>
      </dsp:nvSpPr>
      <dsp:spPr>
        <a:xfrm>
          <a:off x="5396318" y="1384887"/>
          <a:ext cx="2307923" cy="4883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96318" y="1384887"/>
        <a:ext cx="2307923" cy="488386"/>
      </dsp:txXfrm>
    </dsp:sp>
    <dsp:sp modelId="{31247ACF-ACAA-4E49-8C60-CEFE460B708B}">
      <dsp:nvSpPr>
        <dsp:cNvPr id="0" name=""/>
        <dsp:cNvSpPr/>
      </dsp:nvSpPr>
      <dsp:spPr>
        <a:xfrm>
          <a:off x="4453922" y="2057484"/>
          <a:ext cx="3158397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3922" y="2057484"/>
        <a:ext cx="3158397" cy="398724"/>
      </dsp:txXfrm>
    </dsp:sp>
    <dsp:sp modelId="{20B6145D-C4CC-4063-BC41-8CDAA31BF489}">
      <dsp:nvSpPr>
        <dsp:cNvPr id="0" name=""/>
        <dsp:cNvSpPr/>
      </dsp:nvSpPr>
      <dsp:spPr>
        <a:xfrm>
          <a:off x="1959384" y="2640419"/>
          <a:ext cx="1167544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9384" y="2640419"/>
        <a:ext cx="1167544" cy="398724"/>
      </dsp:txXfrm>
    </dsp:sp>
    <dsp:sp modelId="{516B1026-B008-4F6E-8421-B6E316333548}">
      <dsp:nvSpPr>
        <dsp:cNvPr id="0" name=""/>
        <dsp:cNvSpPr/>
      </dsp:nvSpPr>
      <dsp:spPr>
        <a:xfrm>
          <a:off x="1467901" y="3223354"/>
          <a:ext cx="2150510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7901" y="3223354"/>
        <a:ext cx="2150510" cy="398724"/>
      </dsp:txXfrm>
    </dsp:sp>
    <dsp:sp modelId="{1C12CE2B-8E14-4492-A181-7D29086A94BA}">
      <dsp:nvSpPr>
        <dsp:cNvPr id="0" name=""/>
        <dsp:cNvSpPr/>
      </dsp:nvSpPr>
      <dsp:spPr>
        <a:xfrm>
          <a:off x="1680927" y="3806289"/>
          <a:ext cx="1724457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80927" y="3806289"/>
        <a:ext cx="1724457" cy="398724"/>
      </dsp:txXfrm>
    </dsp:sp>
    <dsp:sp modelId="{F120587D-6541-4263-85FA-6119F7505AD1}">
      <dsp:nvSpPr>
        <dsp:cNvPr id="0" name=""/>
        <dsp:cNvSpPr/>
      </dsp:nvSpPr>
      <dsp:spPr>
        <a:xfrm>
          <a:off x="1139895" y="4389223"/>
          <a:ext cx="1806106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39895" y="4389223"/>
        <a:ext cx="1806106" cy="398724"/>
      </dsp:txXfrm>
    </dsp:sp>
    <dsp:sp modelId="{9C2000E0-2D1E-4913-AD9C-2E923DDBCC0E}">
      <dsp:nvSpPr>
        <dsp:cNvPr id="0" name=""/>
        <dsp:cNvSpPr/>
      </dsp:nvSpPr>
      <dsp:spPr>
        <a:xfrm>
          <a:off x="355127" y="4972158"/>
          <a:ext cx="1167544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5127" y="4972158"/>
        <a:ext cx="1167544" cy="398724"/>
      </dsp:txXfrm>
    </dsp:sp>
    <dsp:sp modelId="{57B0FFF1-31F6-4D24-85C9-8AE90FC89A57}">
      <dsp:nvSpPr>
        <dsp:cNvPr id="0" name=""/>
        <dsp:cNvSpPr/>
      </dsp:nvSpPr>
      <dsp:spPr>
        <a:xfrm>
          <a:off x="661189" y="5555093"/>
          <a:ext cx="1167544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1189" y="5555093"/>
        <a:ext cx="1167544" cy="398724"/>
      </dsp:txXfrm>
    </dsp:sp>
    <dsp:sp modelId="{DF0A6757-C417-4557-8C94-DDF9A45FC060}">
      <dsp:nvSpPr>
        <dsp:cNvPr id="0" name=""/>
        <dsp:cNvSpPr/>
      </dsp:nvSpPr>
      <dsp:spPr>
        <a:xfrm>
          <a:off x="2111567" y="4972158"/>
          <a:ext cx="1599378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1567" y="4972158"/>
        <a:ext cx="1599378" cy="398724"/>
      </dsp:txXfrm>
    </dsp:sp>
    <dsp:sp modelId="{4724B2F7-37D2-4C3D-A02C-6AB183086645}">
      <dsp:nvSpPr>
        <dsp:cNvPr id="0" name=""/>
        <dsp:cNvSpPr/>
      </dsp:nvSpPr>
      <dsp:spPr>
        <a:xfrm>
          <a:off x="2427228" y="5555093"/>
          <a:ext cx="1167544" cy="5544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7228" y="5555093"/>
        <a:ext cx="1167544" cy="554417"/>
      </dsp:txXfrm>
    </dsp:sp>
    <dsp:sp modelId="{3C722A70-571D-4C78-B173-27714B973B26}">
      <dsp:nvSpPr>
        <dsp:cNvPr id="0" name=""/>
        <dsp:cNvSpPr/>
      </dsp:nvSpPr>
      <dsp:spPr>
        <a:xfrm>
          <a:off x="4149926" y="4389223"/>
          <a:ext cx="1167544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9926" y="4389223"/>
        <a:ext cx="1167544" cy="398724"/>
      </dsp:txXfrm>
    </dsp:sp>
    <dsp:sp modelId="{2838E969-B379-46B1-847A-59B6A65F68E9}">
      <dsp:nvSpPr>
        <dsp:cNvPr id="0" name=""/>
        <dsp:cNvSpPr/>
      </dsp:nvSpPr>
      <dsp:spPr>
        <a:xfrm>
          <a:off x="4012111" y="4972158"/>
          <a:ext cx="1443176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2111" y="4972158"/>
        <a:ext cx="1443176" cy="398724"/>
      </dsp:txXfrm>
    </dsp:sp>
    <dsp:sp modelId="{DF6A8BF3-E0F5-4886-A934-2D795521C728}">
      <dsp:nvSpPr>
        <dsp:cNvPr id="0" name=""/>
        <dsp:cNvSpPr/>
      </dsp:nvSpPr>
      <dsp:spPr>
        <a:xfrm>
          <a:off x="3959387" y="5555093"/>
          <a:ext cx="1548624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9387" y="5555093"/>
        <a:ext cx="1548624" cy="398724"/>
      </dsp:txXfrm>
    </dsp:sp>
    <dsp:sp modelId="{9F659BBA-0FD6-4BEE-A958-B0F8DFAF2313}">
      <dsp:nvSpPr>
        <dsp:cNvPr id="0" name=""/>
        <dsp:cNvSpPr/>
      </dsp:nvSpPr>
      <dsp:spPr>
        <a:xfrm>
          <a:off x="4346543" y="6138028"/>
          <a:ext cx="2897836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6543" y="6138028"/>
        <a:ext cx="2897836" cy="398724"/>
      </dsp:txXfrm>
    </dsp:sp>
    <dsp:sp modelId="{7FD1D682-7907-48D8-8776-E46004D2394C}">
      <dsp:nvSpPr>
        <dsp:cNvPr id="0" name=""/>
        <dsp:cNvSpPr/>
      </dsp:nvSpPr>
      <dsp:spPr>
        <a:xfrm>
          <a:off x="5412526" y="2640419"/>
          <a:ext cx="1667475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2526" y="2640419"/>
        <a:ext cx="1667475" cy="398724"/>
      </dsp:txXfrm>
    </dsp:sp>
    <dsp:sp modelId="{0B36946E-CBB1-4365-9A75-AD11F2738B11}">
      <dsp:nvSpPr>
        <dsp:cNvPr id="0" name=""/>
        <dsp:cNvSpPr/>
      </dsp:nvSpPr>
      <dsp:spPr>
        <a:xfrm>
          <a:off x="4031105" y="3223354"/>
          <a:ext cx="1646729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1105" y="3223354"/>
        <a:ext cx="1646729" cy="398724"/>
      </dsp:txXfrm>
    </dsp:sp>
    <dsp:sp modelId="{DD94C2E7-3EE3-4571-A2D5-2018017BC164}">
      <dsp:nvSpPr>
        <dsp:cNvPr id="0" name=""/>
        <dsp:cNvSpPr/>
      </dsp:nvSpPr>
      <dsp:spPr>
        <a:xfrm>
          <a:off x="4360752" y="3791267"/>
          <a:ext cx="1978317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0752" y="3791267"/>
        <a:ext cx="1978317" cy="398724"/>
      </dsp:txXfrm>
    </dsp:sp>
    <dsp:sp modelId="{9953EB78-EDF8-48B1-9E60-EA73FBC18223}">
      <dsp:nvSpPr>
        <dsp:cNvPr id="0" name=""/>
        <dsp:cNvSpPr/>
      </dsp:nvSpPr>
      <dsp:spPr>
        <a:xfrm>
          <a:off x="6307316" y="3223354"/>
          <a:ext cx="1961686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07316" y="3223354"/>
        <a:ext cx="1961686" cy="398724"/>
      </dsp:txXfrm>
    </dsp:sp>
    <dsp:sp modelId="{EA64E857-2F5E-4F88-B43B-1C2C316F27CD}">
      <dsp:nvSpPr>
        <dsp:cNvPr id="0" name=""/>
        <dsp:cNvSpPr/>
      </dsp:nvSpPr>
      <dsp:spPr>
        <a:xfrm>
          <a:off x="6797737" y="3806289"/>
          <a:ext cx="1999080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7737" y="3806289"/>
        <a:ext cx="1999080" cy="398724"/>
      </dsp:txXfrm>
    </dsp:sp>
    <dsp:sp modelId="{3DC8A353-B691-4EAA-9561-61F008951DB7}">
      <dsp:nvSpPr>
        <dsp:cNvPr id="0" name=""/>
        <dsp:cNvSpPr/>
      </dsp:nvSpPr>
      <dsp:spPr>
        <a:xfrm>
          <a:off x="9243744" y="2640419"/>
          <a:ext cx="1500562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43744" y="2640419"/>
        <a:ext cx="1500562" cy="398724"/>
      </dsp:txXfrm>
    </dsp:sp>
    <dsp:sp modelId="{7C136B20-FAFB-4232-8287-7C55A079261C}">
      <dsp:nvSpPr>
        <dsp:cNvPr id="0" name=""/>
        <dsp:cNvSpPr/>
      </dsp:nvSpPr>
      <dsp:spPr>
        <a:xfrm>
          <a:off x="9122524" y="3223354"/>
          <a:ext cx="1743001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22524" y="3223354"/>
        <a:ext cx="1743001" cy="398724"/>
      </dsp:txXfrm>
    </dsp:sp>
    <dsp:sp modelId="{DA515C50-0A0D-4394-8B15-5C6CB8F74F43}">
      <dsp:nvSpPr>
        <dsp:cNvPr id="0" name=""/>
        <dsp:cNvSpPr/>
      </dsp:nvSpPr>
      <dsp:spPr>
        <a:xfrm>
          <a:off x="9479266" y="3806289"/>
          <a:ext cx="1908598" cy="3987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79266" y="3806289"/>
        <a:ext cx="1908598" cy="398724"/>
      </dsp:txXfrm>
    </dsp:sp>
    <dsp:sp modelId="{1EAC05B6-C6E7-4C21-8631-F618ED4568AF}">
      <dsp:nvSpPr>
        <dsp:cNvPr id="0" name=""/>
        <dsp:cNvSpPr/>
      </dsp:nvSpPr>
      <dsp:spPr>
        <a:xfrm>
          <a:off x="7674662" y="3026"/>
          <a:ext cx="2203396" cy="4759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4662" y="3026"/>
        <a:ext cx="2203396" cy="475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E3622-2F70-4B9E-942F-12215A65BA3A}">
      <dsp:nvSpPr>
        <dsp:cNvPr id="0" name=""/>
        <dsp:cNvSpPr/>
      </dsp:nvSpPr>
      <dsp:spPr>
        <a:xfrm>
          <a:off x="9357356" y="3662654"/>
          <a:ext cx="184477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184477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A9ED6-E3BA-427B-9336-EE5339B6126B}">
      <dsp:nvSpPr>
        <dsp:cNvPr id="0" name=""/>
        <dsp:cNvSpPr/>
      </dsp:nvSpPr>
      <dsp:spPr>
        <a:xfrm>
          <a:off x="10016616" y="3073215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45645-CBA3-4B98-8142-0CBFA28D5BA0}">
      <dsp:nvSpPr>
        <dsp:cNvPr id="0" name=""/>
        <dsp:cNvSpPr/>
      </dsp:nvSpPr>
      <dsp:spPr>
        <a:xfrm>
          <a:off x="6057236" y="2483775"/>
          <a:ext cx="4005099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4005099" y="93133"/>
              </a:lnTo>
              <a:lnTo>
                <a:pt x="4005099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66F2-CA03-4783-AC23-F0C5F71988A8}">
      <dsp:nvSpPr>
        <dsp:cNvPr id="0" name=""/>
        <dsp:cNvSpPr/>
      </dsp:nvSpPr>
      <dsp:spPr>
        <a:xfrm>
          <a:off x="6532848" y="3662654"/>
          <a:ext cx="297536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297536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BF495-A52F-4518-B7A5-EE000FFCC46E}">
      <dsp:nvSpPr>
        <dsp:cNvPr id="0" name=""/>
        <dsp:cNvSpPr/>
      </dsp:nvSpPr>
      <dsp:spPr>
        <a:xfrm>
          <a:off x="6272757" y="3073215"/>
          <a:ext cx="1053520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1053520" y="93133"/>
              </a:lnTo>
              <a:lnTo>
                <a:pt x="10535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D7D86-1717-4CC7-A4F3-8BF01A3D5B61}">
      <dsp:nvSpPr>
        <dsp:cNvPr id="0" name=""/>
        <dsp:cNvSpPr/>
      </dsp:nvSpPr>
      <dsp:spPr>
        <a:xfrm>
          <a:off x="4199392" y="3662654"/>
          <a:ext cx="166815" cy="372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663"/>
              </a:lnTo>
              <a:lnTo>
                <a:pt x="166815" y="3726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E3E32-848C-4BA9-B170-4154ED4D6CEB}">
      <dsp:nvSpPr>
        <dsp:cNvPr id="0" name=""/>
        <dsp:cNvSpPr/>
      </dsp:nvSpPr>
      <dsp:spPr>
        <a:xfrm>
          <a:off x="4865434" y="3073215"/>
          <a:ext cx="1407323" cy="186266"/>
        </a:xfrm>
        <a:custGeom>
          <a:avLst/>
          <a:gdLst/>
          <a:ahLst/>
          <a:cxnLst/>
          <a:rect l="0" t="0" r="0" b="0"/>
          <a:pathLst>
            <a:path>
              <a:moveTo>
                <a:pt x="1407323" y="0"/>
              </a:moveTo>
              <a:lnTo>
                <a:pt x="1407323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4E08E-D8C7-407A-81E1-79EA8A8A942D}">
      <dsp:nvSpPr>
        <dsp:cNvPr id="0" name=""/>
        <dsp:cNvSpPr/>
      </dsp:nvSpPr>
      <dsp:spPr>
        <a:xfrm>
          <a:off x="6057236" y="2483775"/>
          <a:ext cx="215520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215520" y="93133"/>
              </a:lnTo>
              <a:lnTo>
                <a:pt x="2155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099E-80B7-48CA-B15A-E7B225833A11}">
      <dsp:nvSpPr>
        <dsp:cNvPr id="0" name=""/>
        <dsp:cNvSpPr/>
      </dsp:nvSpPr>
      <dsp:spPr>
        <a:xfrm>
          <a:off x="4116954" y="6020410"/>
          <a:ext cx="234885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234885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86092-53B4-4331-98B0-9AC9716B6B36}">
      <dsp:nvSpPr>
        <dsp:cNvPr id="0" name=""/>
        <dsp:cNvSpPr/>
      </dsp:nvSpPr>
      <dsp:spPr>
        <a:xfrm>
          <a:off x="4697595" y="5430971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3E11B-00EF-4074-96C0-6F98EF519F77}">
      <dsp:nvSpPr>
        <dsp:cNvPr id="0" name=""/>
        <dsp:cNvSpPr/>
      </dsp:nvSpPr>
      <dsp:spPr>
        <a:xfrm>
          <a:off x="4697595" y="4841532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0E96C-DE5A-401A-BDE4-EE34DE385F54}">
      <dsp:nvSpPr>
        <dsp:cNvPr id="0" name=""/>
        <dsp:cNvSpPr/>
      </dsp:nvSpPr>
      <dsp:spPr>
        <a:xfrm>
          <a:off x="2528331" y="4252093"/>
          <a:ext cx="2214984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2214984" y="93133"/>
              </a:lnTo>
              <a:lnTo>
                <a:pt x="2214984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5409C-885B-4DE6-B699-79E12CEBB9E5}">
      <dsp:nvSpPr>
        <dsp:cNvPr id="0" name=""/>
        <dsp:cNvSpPr/>
      </dsp:nvSpPr>
      <dsp:spPr>
        <a:xfrm>
          <a:off x="2253648" y="5430971"/>
          <a:ext cx="157460" cy="466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567"/>
              </a:lnTo>
              <a:lnTo>
                <a:pt x="157460" y="46656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44669-EC10-4B6F-A96A-ADBAFB249F42}">
      <dsp:nvSpPr>
        <dsp:cNvPr id="0" name=""/>
        <dsp:cNvSpPr/>
      </dsp:nvSpPr>
      <dsp:spPr>
        <a:xfrm>
          <a:off x="2022542" y="4841532"/>
          <a:ext cx="877996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877996" y="93133"/>
              </a:lnTo>
              <a:lnTo>
                <a:pt x="877996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A9349-4468-4193-AA34-A9DBF8D7FCA6}">
      <dsp:nvSpPr>
        <dsp:cNvPr id="0" name=""/>
        <dsp:cNvSpPr/>
      </dsp:nvSpPr>
      <dsp:spPr>
        <a:xfrm>
          <a:off x="433944" y="5430971"/>
          <a:ext cx="191419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191419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47F07-F255-4302-937C-03A6E458340C}">
      <dsp:nvSpPr>
        <dsp:cNvPr id="0" name=""/>
        <dsp:cNvSpPr/>
      </dsp:nvSpPr>
      <dsp:spPr>
        <a:xfrm>
          <a:off x="906173" y="4841532"/>
          <a:ext cx="1116368" cy="186266"/>
        </a:xfrm>
        <a:custGeom>
          <a:avLst/>
          <a:gdLst/>
          <a:ahLst/>
          <a:cxnLst/>
          <a:rect l="0" t="0" r="0" b="0"/>
          <a:pathLst>
            <a:path>
              <a:moveTo>
                <a:pt x="1116368" y="0"/>
              </a:moveTo>
              <a:lnTo>
                <a:pt x="1116368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15BA0-DF81-490B-A134-2F149BC04A1E}">
      <dsp:nvSpPr>
        <dsp:cNvPr id="0" name=""/>
        <dsp:cNvSpPr/>
      </dsp:nvSpPr>
      <dsp:spPr>
        <a:xfrm>
          <a:off x="2022542" y="4252093"/>
          <a:ext cx="505789" cy="186266"/>
        </a:xfrm>
        <a:custGeom>
          <a:avLst/>
          <a:gdLst/>
          <a:ahLst/>
          <a:cxnLst/>
          <a:rect l="0" t="0" r="0" b="0"/>
          <a:pathLst>
            <a:path>
              <a:moveTo>
                <a:pt x="505789" y="0"/>
              </a:moveTo>
              <a:lnTo>
                <a:pt x="505789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1649A-EBAF-4552-9092-3C7948B7067C}">
      <dsp:nvSpPr>
        <dsp:cNvPr id="0" name=""/>
        <dsp:cNvSpPr/>
      </dsp:nvSpPr>
      <dsp:spPr>
        <a:xfrm>
          <a:off x="2482611" y="3662654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ABBA5-A885-4D0D-B358-D790ACA921BF}">
      <dsp:nvSpPr>
        <dsp:cNvPr id="0" name=""/>
        <dsp:cNvSpPr/>
      </dsp:nvSpPr>
      <dsp:spPr>
        <a:xfrm>
          <a:off x="2482611" y="3073215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F0FF4-F974-4FDA-91E7-28B1F685D888}">
      <dsp:nvSpPr>
        <dsp:cNvPr id="0" name=""/>
        <dsp:cNvSpPr/>
      </dsp:nvSpPr>
      <dsp:spPr>
        <a:xfrm>
          <a:off x="2528331" y="2483775"/>
          <a:ext cx="3528905" cy="186266"/>
        </a:xfrm>
        <a:custGeom>
          <a:avLst/>
          <a:gdLst/>
          <a:ahLst/>
          <a:cxnLst/>
          <a:rect l="0" t="0" r="0" b="0"/>
          <a:pathLst>
            <a:path>
              <a:moveTo>
                <a:pt x="3528905" y="0"/>
              </a:moveTo>
              <a:lnTo>
                <a:pt x="3528905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90CFF-E555-42DC-8D8A-B58BB3142B01}">
      <dsp:nvSpPr>
        <dsp:cNvPr id="0" name=""/>
        <dsp:cNvSpPr/>
      </dsp:nvSpPr>
      <dsp:spPr>
        <a:xfrm>
          <a:off x="6057236" y="1894336"/>
          <a:ext cx="522928" cy="186266"/>
        </a:xfrm>
        <a:custGeom>
          <a:avLst/>
          <a:gdLst/>
          <a:ahLst/>
          <a:cxnLst/>
          <a:rect l="0" t="0" r="0" b="0"/>
          <a:pathLst>
            <a:path>
              <a:moveTo>
                <a:pt x="522928" y="0"/>
              </a:moveTo>
              <a:lnTo>
                <a:pt x="522928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69449-2716-452F-9505-DD0756336F3B}">
      <dsp:nvSpPr>
        <dsp:cNvPr id="0" name=""/>
        <dsp:cNvSpPr/>
      </dsp:nvSpPr>
      <dsp:spPr>
        <a:xfrm>
          <a:off x="6534445" y="1214234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956DF-38EA-4F95-9FBB-BC2871CDBEB6}">
      <dsp:nvSpPr>
        <dsp:cNvPr id="0" name=""/>
        <dsp:cNvSpPr/>
      </dsp:nvSpPr>
      <dsp:spPr>
        <a:xfrm>
          <a:off x="6534445" y="497575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152CE-4FB1-4812-BF71-44E8BC48E37D}">
      <dsp:nvSpPr>
        <dsp:cNvPr id="0" name=""/>
        <dsp:cNvSpPr/>
      </dsp:nvSpPr>
      <dsp:spPr>
        <a:xfrm>
          <a:off x="3541912" y="3221"/>
          <a:ext cx="1901324" cy="526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1912" y="3221"/>
        <a:ext cx="1901324" cy="526547"/>
      </dsp:txXfrm>
    </dsp:sp>
    <dsp:sp modelId="{0DF5F329-DE25-47E5-A4FF-2378DB06C0CF}">
      <dsp:nvSpPr>
        <dsp:cNvPr id="0" name=""/>
        <dsp:cNvSpPr/>
      </dsp:nvSpPr>
      <dsp:spPr>
        <a:xfrm>
          <a:off x="5629503" y="3221"/>
          <a:ext cx="1901324" cy="4943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29503" y="3221"/>
        <a:ext cx="1901324" cy="494354"/>
      </dsp:txXfrm>
    </dsp:sp>
    <dsp:sp modelId="{1FD853E5-75F2-49B1-BBF0-E159AE2C6DAB}">
      <dsp:nvSpPr>
        <dsp:cNvPr id="0" name=""/>
        <dsp:cNvSpPr/>
      </dsp:nvSpPr>
      <dsp:spPr>
        <a:xfrm>
          <a:off x="5534436" y="683842"/>
          <a:ext cx="2091458" cy="5303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4436" y="683842"/>
        <a:ext cx="2091458" cy="530392"/>
      </dsp:txXfrm>
    </dsp:sp>
    <dsp:sp modelId="{3722A59A-A140-460B-9C95-35AC1A103883}">
      <dsp:nvSpPr>
        <dsp:cNvPr id="0" name=""/>
        <dsp:cNvSpPr/>
      </dsp:nvSpPr>
      <dsp:spPr>
        <a:xfrm>
          <a:off x="5413328" y="1400500"/>
          <a:ext cx="2333674" cy="493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3328" y="1400500"/>
        <a:ext cx="2333674" cy="493835"/>
      </dsp:txXfrm>
    </dsp:sp>
    <dsp:sp modelId="{31247ACF-ACAA-4E49-8C60-CEFE460B708B}">
      <dsp:nvSpPr>
        <dsp:cNvPr id="0" name=""/>
        <dsp:cNvSpPr/>
      </dsp:nvSpPr>
      <dsp:spPr>
        <a:xfrm>
          <a:off x="4460417" y="2080602"/>
          <a:ext cx="319363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0417" y="2080602"/>
        <a:ext cx="3193639" cy="403173"/>
      </dsp:txXfrm>
    </dsp:sp>
    <dsp:sp modelId="{20B6145D-C4CC-4063-BC41-8CDAA31BF489}">
      <dsp:nvSpPr>
        <dsp:cNvPr id="0" name=""/>
        <dsp:cNvSpPr/>
      </dsp:nvSpPr>
      <dsp:spPr>
        <a:xfrm>
          <a:off x="1938044" y="2670041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38044" y="2670041"/>
        <a:ext cx="1180572" cy="403173"/>
      </dsp:txXfrm>
    </dsp:sp>
    <dsp:sp modelId="{516B1026-B008-4F6E-8421-B6E316333548}">
      <dsp:nvSpPr>
        <dsp:cNvPr id="0" name=""/>
        <dsp:cNvSpPr/>
      </dsp:nvSpPr>
      <dsp:spPr>
        <a:xfrm>
          <a:off x="1441077" y="3259481"/>
          <a:ext cx="2174506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1077" y="3259481"/>
        <a:ext cx="2174506" cy="403173"/>
      </dsp:txXfrm>
    </dsp:sp>
    <dsp:sp modelId="{1C12CE2B-8E14-4492-A181-7D29086A94BA}">
      <dsp:nvSpPr>
        <dsp:cNvPr id="0" name=""/>
        <dsp:cNvSpPr/>
      </dsp:nvSpPr>
      <dsp:spPr>
        <a:xfrm>
          <a:off x="1656481" y="3848920"/>
          <a:ext cx="174369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6481" y="3848920"/>
        <a:ext cx="1743699" cy="403173"/>
      </dsp:txXfrm>
    </dsp:sp>
    <dsp:sp modelId="{F120587D-6541-4263-85FA-6119F7505AD1}">
      <dsp:nvSpPr>
        <dsp:cNvPr id="0" name=""/>
        <dsp:cNvSpPr/>
      </dsp:nvSpPr>
      <dsp:spPr>
        <a:xfrm>
          <a:off x="1109412" y="4438359"/>
          <a:ext cx="182625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9412" y="4438359"/>
        <a:ext cx="1826259" cy="403173"/>
      </dsp:txXfrm>
    </dsp:sp>
    <dsp:sp modelId="{9C2000E0-2D1E-4913-AD9C-2E923DDBCC0E}">
      <dsp:nvSpPr>
        <dsp:cNvPr id="0" name=""/>
        <dsp:cNvSpPr/>
      </dsp:nvSpPr>
      <dsp:spPr>
        <a:xfrm>
          <a:off x="315887" y="5027798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887" y="5027798"/>
        <a:ext cx="1180572" cy="403173"/>
      </dsp:txXfrm>
    </dsp:sp>
    <dsp:sp modelId="{57B0FFF1-31F6-4D24-85C9-8AE90FC89A57}">
      <dsp:nvSpPr>
        <dsp:cNvPr id="0" name=""/>
        <dsp:cNvSpPr/>
      </dsp:nvSpPr>
      <dsp:spPr>
        <a:xfrm>
          <a:off x="625364" y="5617237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5364" y="5617237"/>
        <a:ext cx="1180572" cy="403173"/>
      </dsp:txXfrm>
    </dsp:sp>
    <dsp:sp modelId="{DF0A6757-C417-4557-8C94-DDF9A45FC060}">
      <dsp:nvSpPr>
        <dsp:cNvPr id="0" name=""/>
        <dsp:cNvSpPr/>
      </dsp:nvSpPr>
      <dsp:spPr>
        <a:xfrm>
          <a:off x="2091926" y="5027798"/>
          <a:ext cx="1617224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1926" y="5027798"/>
        <a:ext cx="1617224" cy="403173"/>
      </dsp:txXfrm>
    </dsp:sp>
    <dsp:sp modelId="{4724B2F7-37D2-4C3D-A02C-6AB183086645}">
      <dsp:nvSpPr>
        <dsp:cNvPr id="0" name=""/>
        <dsp:cNvSpPr/>
      </dsp:nvSpPr>
      <dsp:spPr>
        <a:xfrm>
          <a:off x="2411108" y="5617237"/>
          <a:ext cx="1180572" cy="5606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1108" y="5617237"/>
        <a:ext cx="1180572" cy="560603"/>
      </dsp:txXfrm>
    </dsp:sp>
    <dsp:sp modelId="{3C722A70-571D-4C78-B173-27714B973B26}">
      <dsp:nvSpPr>
        <dsp:cNvPr id="0" name=""/>
        <dsp:cNvSpPr/>
      </dsp:nvSpPr>
      <dsp:spPr>
        <a:xfrm>
          <a:off x="4153029" y="4438359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3029" y="4438359"/>
        <a:ext cx="1180572" cy="403173"/>
      </dsp:txXfrm>
    </dsp:sp>
    <dsp:sp modelId="{2838E969-B379-46B1-847A-59B6A65F68E9}">
      <dsp:nvSpPr>
        <dsp:cNvPr id="0" name=""/>
        <dsp:cNvSpPr/>
      </dsp:nvSpPr>
      <dsp:spPr>
        <a:xfrm>
          <a:off x="4013675" y="5027798"/>
          <a:ext cx="145927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3675" y="5027798"/>
        <a:ext cx="1459279" cy="403173"/>
      </dsp:txXfrm>
    </dsp:sp>
    <dsp:sp modelId="{DF6A8BF3-E0F5-4886-A934-2D795521C728}">
      <dsp:nvSpPr>
        <dsp:cNvPr id="0" name=""/>
        <dsp:cNvSpPr/>
      </dsp:nvSpPr>
      <dsp:spPr>
        <a:xfrm>
          <a:off x="3960363" y="5617237"/>
          <a:ext cx="1565903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60363" y="5617237"/>
        <a:ext cx="1565903" cy="403173"/>
      </dsp:txXfrm>
    </dsp:sp>
    <dsp:sp modelId="{9F659BBA-0FD6-4BEE-A958-B0F8DFAF2313}">
      <dsp:nvSpPr>
        <dsp:cNvPr id="0" name=""/>
        <dsp:cNvSpPr/>
      </dsp:nvSpPr>
      <dsp:spPr>
        <a:xfrm>
          <a:off x="4351839" y="6206676"/>
          <a:ext cx="2930170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1839" y="6206676"/>
        <a:ext cx="2930170" cy="403173"/>
      </dsp:txXfrm>
    </dsp:sp>
    <dsp:sp modelId="{7FD1D682-7907-48D8-8776-E46004D2394C}">
      <dsp:nvSpPr>
        <dsp:cNvPr id="0" name=""/>
        <dsp:cNvSpPr/>
      </dsp:nvSpPr>
      <dsp:spPr>
        <a:xfrm>
          <a:off x="5429717" y="2670041"/>
          <a:ext cx="1686080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29717" y="2670041"/>
        <a:ext cx="1686080" cy="403173"/>
      </dsp:txXfrm>
    </dsp:sp>
    <dsp:sp modelId="{0B36946E-CBB1-4365-9A75-AD11F2738B11}">
      <dsp:nvSpPr>
        <dsp:cNvPr id="0" name=""/>
        <dsp:cNvSpPr/>
      </dsp:nvSpPr>
      <dsp:spPr>
        <a:xfrm>
          <a:off x="4032882" y="3259481"/>
          <a:ext cx="1665103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2882" y="3259481"/>
        <a:ext cx="1665103" cy="403173"/>
      </dsp:txXfrm>
    </dsp:sp>
    <dsp:sp modelId="{DD94C2E7-3EE3-4571-A2D5-2018017BC164}">
      <dsp:nvSpPr>
        <dsp:cNvPr id="0" name=""/>
        <dsp:cNvSpPr/>
      </dsp:nvSpPr>
      <dsp:spPr>
        <a:xfrm>
          <a:off x="4366207" y="3833730"/>
          <a:ext cx="2000391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6207" y="3833730"/>
        <a:ext cx="2000391" cy="403173"/>
      </dsp:txXfrm>
    </dsp:sp>
    <dsp:sp modelId="{9953EB78-EDF8-48B1-9E60-EA73FBC18223}">
      <dsp:nvSpPr>
        <dsp:cNvPr id="0" name=""/>
        <dsp:cNvSpPr/>
      </dsp:nvSpPr>
      <dsp:spPr>
        <a:xfrm>
          <a:off x="6334490" y="3259481"/>
          <a:ext cx="1983574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4490" y="3259481"/>
        <a:ext cx="1983574" cy="403173"/>
      </dsp:txXfrm>
    </dsp:sp>
    <dsp:sp modelId="{EA64E857-2F5E-4F88-B43B-1C2C316F27CD}">
      <dsp:nvSpPr>
        <dsp:cNvPr id="0" name=""/>
        <dsp:cNvSpPr/>
      </dsp:nvSpPr>
      <dsp:spPr>
        <a:xfrm>
          <a:off x="6830384" y="3848920"/>
          <a:ext cx="2021386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0384" y="3848920"/>
        <a:ext cx="2021386" cy="403173"/>
      </dsp:txXfrm>
    </dsp:sp>
    <dsp:sp modelId="{3DC8A353-B691-4EAA-9561-61F008951DB7}">
      <dsp:nvSpPr>
        <dsp:cNvPr id="0" name=""/>
        <dsp:cNvSpPr/>
      </dsp:nvSpPr>
      <dsp:spPr>
        <a:xfrm>
          <a:off x="9303683" y="2670041"/>
          <a:ext cx="1517306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03683" y="2670041"/>
        <a:ext cx="1517306" cy="403173"/>
      </dsp:txXfrm>
    </dsp:sp>
    <dsp:sp modelId="{7C136B20-FAFB-4232-8287-7C55A079261C}">
      <dsp:nvSpPr>
        <dsp:cNvPr id="0" name=""/>
        <dsp:cNvSpPr/>
      </dsp:nvSpPr>
      <dsp:spPr>
        <a:xfrm>
          <a:off x="9181111" y="3259481"/>
          <a:ext cx="1762450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81111" y="3259481"/>
        <a:ext cx="1762450" cy="403173"/>
      </dsp:txXfrm>
    </dsp:sp>
    <dsp:sp modelId="{DA515C50-0A0D-4394-8B15-5C6CB8F74F43}">
      <dsp:nvSpPr>
        <dsp:cNvPr id="0" name=""/>
        <dsp:cNvSpPr/>
      </dsp:nvSpPr>
      <dsp:spPr>
        <a:xfrm>
          <a:off x="9541833" y="3848920"/>
          <a:ext cx="1929894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41833" y="3848920"/>
        <a:ext cx="1929894" cy="403173"/>
      </dsp:txXfrm>
    </dsp:sp>
    <dsp:sp modelId="{1EAC05B6-C6E7-4C21-8631-F618ED4568AF}">
      <dsp:nvSpPr>
        <dsp:cNvPr id="0" name=""/>
        <dsp:cNvSpPr/>
      </dsp:nvSpPr>
      <dsp:spPr>
        <a:xfrm>
          <a:off x="7717094" y="3221"/>
          <a:ext cx="2227982" cy="4812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17094" y="3221"/>
        <a:ext cx="2227982" cy="481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E3622-2F70-4B9E-942F-12215A65BA3A}">
      <dsp:nvSpPr>
        <dsp:cNvPr id="0" name=""/>
        <dsp:cNvSpPr/>
      </dsp:nvSpPr>
      <dsp:spPr>
        <a:xfrm>
          <a:off x="9357356" y="3662654"/>
          <a:ext cx="184477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184477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A9ED6-E3BA-427B-9336-EE5339B6126B}">
      <dsp:nvSpPr>
        <dsp:cNvPr id="0" name=""/>
        <dsp:cNvSpPr/>
      </dsp:nvSpPr>
      <dsp:spPr>
        <a:xfrm>
          <a:off x="10016616" y="3073215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45645-CBA3-4B98-8142-0CBFA28D5BA0}">
      <dsp:nvSpPr>
        <dsp:cNvPr id="0" name=""/>
        <dsp:cNvSpPr/>
      </dsp:nvSpPr>
      <dsp:spPr>
        <a:xfrm>
          <a:off x="6057236" y="2483775"/>
          <a:ext cx="4005099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4005099" y="93133"/>
              </a:lnTo>
              <a:lnTo>
                <a:pt x="4005099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66F2-CA03-4783-AC23-F0C5F71988A8}">
      <dsp:nvSpPr>
        <dsp:cNvPr id="0" name=""/>
        <dsp:cNvSpPr/>
      </dsp:nvSpPr>
      <dsp:spPr>
        <a:xfrm>
          <a:off x="6532848" y="3662654"/>
          <a:ext cx="297536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297536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BF495-A52F-4518-B7A5-EE000FFCC46E}">
      <dsp:nvSpPr>
        <dsp:cNvPr id="0" name=""/>
        <dsp:cNvSpPr/>
      </dsp:nvSpPr>
      <dsp:spPr>
        <a:xfrm>
          <a:off x="6272757" y="3073215"/>
          <a:ext cx="1053520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1053520" y="93133"/>
              </a:lnTo>
              <a:lnTo>
                <a:pt x="10535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D7D86-1717-4CC7-A4F3-8BF01A3D5B61}">
      <dsp:nvSpPr>
        <dsp:cNvPr id="0" name=""/>
        <dsp:cNvSpPr/>
      </dsp:nvSpPr>
      <dsp:spPr>
        <a:xfrm>
          <a:off x="4199392" y="3662654"/>
          <a:ext cx="166815" cy="372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663"/>
              </a:lnTo>
              <a:lnTo>
                <a:pt x="166815" y="3726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E3E32-848C-4BA9-B170-4154ED4D6CEB}">
      <dsp:nvSpPr>
        <dsp:cNvPr id="0" name=""/>
        <dsp:cNvSpPr/>
      </dsp:nvSpPr>
      <dsp:spPr>
        <a:xfrm>
          <a:off x="4865434" y="3073215"/>
          <a:ext cx="1407323" cy="186266"/>
        </a:xfrm>
        <a:custGeom>
          <a:avLst/>
          <a:gdLst/>
          <a:ahLst/>
          <a:cxnLst/>
          <a:rect l="0" t="0" r="0" b="0"/>
          <a:pathLst>
            <a:path>
              <a:moveTo>
                <a:pt x="1407323" y="0"/>
              </a:moveTo>
              <a:lnTo>
                <a:pt x="1407323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4E08E-D8C7-407A-81E1-79EA8A8A942D}">
      <dsp:nvSpPr>
        <dsp:cNvPr id="0" name=""/>
        <dsp:cNvSpPr/>
      </dsp:nvSpPr>
      <dsp:spPr>
        <a:xfrm>
          <a:off x="6057236" y="2483775"/>
          <a:ext cx="215520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215520" y="93133"/>
              </a:lnTo>
              <a:lnTo>
                <a:pt x="2155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099E-80B7-48CA-B15A-E7B225833A11}">
      <dsp:nvSpPr>
        <dsp:cNvPr id="0" name=""/>
        <dsp:cNvSpPr/>
      </dsp:nvSpPr>
      <dsp:spPr>
        <a:xfrm>
          <a:off x="4116954" y="6020410"/>
          <a:ext cx="234885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234885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86092-53B4-4331-98B0-9AC9716B6B36}">
      <dsp:nvSpPr>
        <dsp:cNvPr id="0" name=""/>
        <dsp:cNvSpPr/>
      </dsp:nvSpPr>
      <dsp:spPr>
        <a:xfrm>
          <a:off x="4697595" y="5430971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3E11B-00EF-4074-96C0-6F98EF519F77}">
      <dsp:nvSpPr>
        <dsp:cNvPr id="0" name=""/>
        <dsp:cNvSpPr/>
      </dsp:nvSpPr>
      <dsp:spPr>
        <a:xfrm>
          <a:off x="4697595" y="4841532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0E96C-DE5A-401A-BDE4-EE34DE385F54}">
      <dsp:nvSpPr>
        <dsp:cNvPr id="0" name=""/>
        <dsp:cNvSpPr/>
      </dsp:nvSpPr>
      <dsp:spPr>
        <a:xfrm>
          <a:off x="2528331" y="4252093"/>
          <a:ext cx="2214984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2214984" y="93133"/>
              </a:lnTo>
              <a:lnTo>
                <a:pt x="2214984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5409C-885B-4DE6-B699-79E12CEBB9E5}">
      <dsp:nvSpPr>
        <dsp:cNvPr id="0" name=""/>
        <dsp:cNvSpPr/>
      </dsp:nvSpPr>
      <dsp:spPr>
        <a:xfrm>
          <a:off x="2253648" y="5430971"/>
          <a:ext cx="157460" cy="466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567"/>
              </a:lnTo>
              <a:lnTo>
                <a:pt x="157460" y="46656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44669-EC10-4B6F-A96A-ADBAFB249F42}">
      <dsp:nvSpPr>
        <dsp:cNvPr id="0" name=""/>
        <dsp:cNvSpPr/>
      </dsp:nvSpPr>
      <dsp:spPr>
        <a:xfrm>
          <a:off x="2022542" y="4841532"/>
          <a:ext cx="877996" cy="18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33"/>
              </a:lnTo>
              <a:lnTo>
                <a:pt x="877996" y="93133"/>
              </a:lnTo>
              <a:lnTo>
                <a:pt x="877996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A9349-4468-4193-AA34-A9DBF8D7FCA6}">
      <dsp:nvSpPr>
        <dsp:cNvPr id="0" name=""/>
        <dsp:cNvSpPr/>
      </dsp:nvSpPr>
      <dsp:spPr>
        <a:xfrm>
          <a:off x="433944" y="5430971"/>
          <a:ext cx="191419" cy="387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52"/>
              </a:lnTo>
              <a:lnTo>
                <a:pt x="191419" y="38785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47F07-F255-4302-937C-03A6E458340C}">
      <dsp:nvSpPr>
        <dsp:cNvPr id="0" name=""/>
        <dsp:cNvSpPr/>
      </dsp:nvSpPr>
      <dsp:spPr>
        <a:xfrm>
          <a:off x="906173" y="4841532"/>
          <a:ext cx="1116368" cy="186266"/>
        </a:xfrm>
        <a:custGeom>
          <a:avLst/>
          <a:gdLst/>
          <a:ahLst/>
          <a:cxnLst/>
          <a:rect l="0" t="0" r="0" b="0"/>
          <a:pathLst>
            <a:path>
              <a:moveTo>
                <a:pt x="1116368" y="0"/>
              </a:moveTo>
              <a:lnTo>
                <a:pt x="1116368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15BA0-DF81-490B-A134-2F149BC04A1E}">
      <dsp:nvSpPr>
        <dsp:cNvPr id="0" name=""/>
        <dsp:cNvSpPr/>
      </dsp:nvSpPr>
      <dsp:spPr>
        <a:xfrm>
          <a:off x="2022542" y="4252093"/>
          <a:ext cx="505789" cy="186266"/>
        </a:xfrm>
        <a:custGeom>
          <a:avLst/>
          <a:gdLst/>
          <a:ahLst/>
          <a:cxnLst/>
          <a:rect l="0" t="0" r="0" b="0"/>
          <a:pathLst>
            <a:path>
              <a:moveTo>
                <a:pt x="505789" y="0"/>
              </a:moveTo>
              <a:lnTo>
                <a:pt x="505789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1649A-EBAF-4552-9092-3C7948B7067C}">
      <dsp:nvSpPr>
        <dsp:cNvPr id="0" name=""/>
        <dsp:cNvSpPr/>
      </dsp:nvSpPr>
      <dsp:spPr>
        <a:xfrm>
          <a:off x="2482611" y="3662654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ABBA5-A885-4D0D-B358-D790ACA921BF}">
      <dsp:nvSpPr>
        <dsp:cNvPr id="0" name=""/>
        <dsp:cNvSpPr/>
      </dsp:nvSpPr>
      <dsp:spPr>
        <a:xfrm>
          <a:off x="2482611" y="3073215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F0FF4-F974-4FDA-91E7-28B1F685D888}">
      <dsp:nvSpPr>
        <dsp:cNvPr id="0" name=""/>
        <dsp:cNvSpPr/>
      </dsp:nvSpPr>
      <dsp:spPr>
        <a:xfrm>
          <a:off x="2528331" y="2483775"/>
          <a:ext cx="3528905" cy="186266"/>
        </a:xfrm>
        <a:custGeom>
          <a:avLst/>
          <a:gdLst/>
          <a:ahLst/>
          <a:cxnLst/>
          <a:rect l="0" t="0" r="0" b="0"/>
          <a:pathLst>
            <a:path>
              <a:moveTo>
                <a:pt x="3528905" y="0"/>
              </a:moveTo>
              <a:lnTo>
                <a:pt x="3528905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90CFF-E555-42DC-8D8A-B58BB3142B01}">
      <dsp:nvSpPr>
        <dsp:cNvPr id="0" name=""/>
        <dsp:cNvSpPr/>
      </dsp:nvSpPr>
      <dsp:spPr>
        <a:xfrm>
          <a:off x="6057236" y="1894336"/>
          <a:ext cx="522928" cy="186266"/>
        </a:xfrm>
        <a:custGeom>
          <a:avLst/>
          <a:gdLst/>
          <a:ahLst/>
          <a:cxnLst/>
          <a:rect l="0" t="0" r="0" b="0"/>
          <a:pathLst>
            <a:path>
              <a:moveTo>
                <a:pt x="522928" y="0"/>
              </a:moveTo>
              <a:lnTo>
                <a:pt x="522928" y="93133"/>
              </a:lnTo>
              <a:lnTo>
                <a:pt x="0" y="93133"/>
              </a:lnTo>
              <a:lnTo>
                <a:pt x="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69449-2716-452F-9505-DD0756336F3B}">
      <dsp:nvSpPr>
        <dsp:cNvPr id="0" name=""/>
        <dsp:cNvSpPr/>
      </dsp:nvSpPr>
      <dsp:spPr>
        <a:xfrm>
          <a:off x="6534445" y="1214234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956DF-38EA-4F95-9FBB-BC2871CDBEB6}">
      <dsp:nvSpPr>
        <dsp:cNvPr id="0" name=""/>
        <dsp:cNvSpPr/>
      </dsp:nvSpPr>
      <dsp:spPr>
        <a:xfrm>
          <a:off x="6534445" y="497575"/>
          <a:ext cx="91440" cy="18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6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152CE-4FB1-4812-BF71-44E8BC48E37D}">
      <dsp:nvSpPr>
        <dsp:cNvPr id="0" name=""/>
        <dsp:cNvSpPr/>
      </dsp:nvSpPr>
      <dsp:spPr>
        <a:xfrm>
          <a:off x="3541912" y="3221"/>
          <a:ext cx="1901324" cy="526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traffic congestion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1912" y="3221"/>
        <a:ext cx="1901324" cy="526547"/>
      </dsp:txXfrm>
    </dsp:sp>
    <dsp:sp modelId="{0DF5F329-DE25-47E5-A4FF-2378DB06C0CF}">
      <dsp:nvSpPr>
        <dsp:cNvPr id="0" name=""/>
        <dsp:cNvSpPr/>
      </dsp:nvSpPr>
      <dsp:spPr>
        <a:xfrm>
          <a:off x="5629503" y="3221"/>
          <a:ext cx="1901324" cy="4943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pollution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29503" y="3221"/>
        <a:ext cx="1901324" cy="494354"/>
      </dsp:txXfrm>
    </dsp:sp>
    <dsp:sp modelId="{1FD853E5-75F2-49B1-BBF0-E159AE2C6DAB}">
      <dsp:nvSpPr>
        <dsp:cNvPr id="0" name=""/>
        <dsp:cNvSpPr/>
      </dsp:nvSpPr>
      <dsp:spPr>
        <a:xfrm>
          <a:off x="5534436" y="683842"/>
          <a:ext cx="2091458" cy="5303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Drastic increase of private cars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4436" y="683842"/>
        <a:ext cx="2091458" cy="530392"/>
      </dsp:txXfrm>
    </dsp:sp>
    <dsp:sp modelId="{3722A59A-A140-460B-9C95-35AC1A103883}">
      <dsp:nvSpPr>
        <dsp:cNvPr id="0" name=""/>
        <dsp:cNvSpPr/>
      </dsp:nvSpPr>
      <dsp:spPr>
        <a:xfrm>
          <a:off x="5413328" y="1400500"/>
          <a:ext cx="2333674" cy="493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Demand for SBC services declining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3328" y="1400500"/>
        <a:ext cx="2333674" cy="493835"/>
      </dsp:txXfrm>
    </dsp:sp>
    <dsp:sp modelId="{31247ACF-ACAA-4E49-8C60-CEFE460B708B}">
      <dsp:nvSpPr>
        <dsp:cNvPr id="0" name=""/>
        <dsp:cNvSpPr/>
      </dsp:nvSpPr>
      <dsp:spPr>
        <a:xfrm>
          <a:off x="4460417" y="2080602"/>
          <a:ext cx="319363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SBC public transport service is unreliable and unsafe</a:t>
          </a:r>
          <a:endParaRPr lang="en-US" sz="16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0417" y="2080602"/>
        <a:ext cx="3193639" cy="403173"/>
      </dsp:txXfrm>
    </dsp:sp>
    <dsp:sp modelId="{20B6145D-C4CC-4063-BC41-8CDAA31BF489}">
      <dsp:nvSpPr>
        <dsp:cNvPr id="0" name=""/>
        <dsp:cNvSpPr/>
      </dsp:nvSpPr>
      <dsp:spPr>
        <a:xfrm>
          <a:off x="1938044" y="2670041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delays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38044" y="2670041"/>
        <a:ext cx="1180572" cy="403173"/>
      </dsp:txXfrm>
    </dsp:sp>
    <dsp:sp modelId="{516B1026-B008-4F6E-8421-B6E316333548}">
      <dsp:nvSpPr>
        <dsp:cNvPr id="0" name=""/>
        <dsp:cNvSpPr/>
      </dsp:nvSpPr>
      <dsp:spPr>
        <a:xfrm>
          <a:off x="1441077" y="3259481"/>
          <a:ext cx="2174506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breakdown of buses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1077" y="3259481"/>
        <a:ext cx="2174506" cy="403173"/>
      </dsp:txXfrm>
    </dsp:sp>
    <dsp:sp modelId="{1C12CE2B-8E14-4492-A181-7D29086A94BA}">
      <dsp:nvSpPr>
        <dsp:cNvPr id="0" name=""/>
        <dsp:cNvSpPr/>
      </dsp:nvSpPr>
      <dsp:spPr>
        <a:xfrm>
          <a:off x="1656481" y="3848920"/>
          <a:ext cx="174369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 fleet is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6481" y="3848920"/>
        <a:ext cx="1743699" cy="403173"/>
      </dsp:txXfrm>
    </dsp:sp>
    <dsp:sp modelId="{F120587D-6541-4263-85FA-6119F7505AD1}">
      <dsp:nvSpPr>
        <dsp:cNvPr id="0" name=""/>
        <dsp:cNvSpPr/>
      </dsp:nvSpPr>
      <dsp:spPr>
        <a:xfrm>
          <a:off x="1109412" y="4438359"/>
          <a:ext cx="182625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 Bus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9412" y="4438359"/>
        <a:ext cx="1826259" cy="403173"/>
      </dsp:txXfrm>
    </dsp:sp>
    <dsp:sp modelId="{9C2000E0-2D1E-4913-AD9C-2E923DDBCC0E}">
      <dsp:nvSpPr>
        <dsp:cNvPr id="0" name=""/>
        <dsp:cNvSpPr/>
      </dsp:nvSpPr>
      <dsp:spPr>
        <a:xfrm>
          <a:off x="315887" y="5027798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Lack of spare parts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887" y="5027798"/>
        <a:ext cx="1180572" cy="403173"/>
      </dsp:txXfrm>
    </dsp:sp>
    <dsp:sp modelId="{57B0FFF1-31F6-4D24-85C9-8AE90FC89A57}">
      <dsp:nvSpPr>
        <dsp:cNvPr id="0" name=""/>
        <dsp:cNvSpPr/>
      </dsp:nvSpPr>
      <dsp:spPr>
        <a:xfrm>
          <a:off x="625364" y="5617237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Import restrictions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5364" y="5617237"/>
        <a:ext cx="1180572" cy="403173"/>
      </dsp:txXfrm>
    </dsp:sp>
    <dsp:sp modelId="{DF0A6757-C417-4557-8C94-DDF9A45FC060}">
      <dsp:nvSpPr>
        <dsp:cNvPr id="0" name=""/>
        <dsp:cNvSpPr/>
      </dsp:nvSpPr>
      <dsp:spPr>
        <a:xfrm>
          <a:off x="2091926" y="5027798"/>
          <a:ext cx="1617224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Poorly skilled bus mechanics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1926" y="5027798"/>
        <a:ext cx="1617224" cy="403173"/>
      </dsp:txXfrm>
    </dsp:sp>
    <dsp:sp modelId="{4724B2F7-37D2-4C3D-A02C-6AB183086645}">
      <dsp:nvSpPr>
        <dsp:cNvPr id="0" name=""/>
        <dsp:cNvSpPr/>
      </dsp:nvSpPr>
      <dsp:spPr>
        <a:xfrm>
          <a:off x="2411108" y="5617237"/>
          <a:ext cx="1180572" cy="5606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skills training testing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1108" y="5617237"/>
        <a:ext cx="1180572" cy="560603"/>
      </dsp:txXfrm>
    </dsp:sp>
    <dsp:sp modelId="{3C722A70-571D-4C78-B173-27714B973B26}">
      <dsp:nvSpPr>
        <dsp:cNvPr id="0" name=""/>
        <dsp:cNvSpPr/>
      </dsp:nvSpPr>
      <dsp:spPr>
        <a:xfrm>
          <a:off x="4153029" y="4438359"/>
          <a:ext cx="1180572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Buses are old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3029" y="4438359"/>
        <a:ext cx="1180572" cy="403173"/>
      </dsp:txXfrm>
    </dsp:sp>
    <dsp:sp modelId="{2838E969-B379-46B1-847A-59B6A65F68E9}">
      <dsp:nvSpPr>
        <dsp:cNvPr id="0" name=""/>
        <dsp:cNvSpPr/>
      </dsp:nvSpPr>
      <dsp:spPr>
        <a:xfrm>
          <a:off x="4013675" y="5027798"/>
          <a:ext cx="1459279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investment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3675" y="5027798"/>
        <a:ext cx="1459279" cy="403173"/>
      </dsp:txXfrm>
    </dsp:sp>
    <dsp:sp modelId="{DF6A8BF3-E0F5-4886-A934-2D795521C728}">
      <dsp:nvSpPr>
        <dsp:cNvPr id="0" name=""/>
        <dsp:cNvSpPr/>
      </dsp:nvSpPr>
      <dsp:spPr>
        <a:xfrm>
          <a:off x="3960363" y="5617237"/>
          <a:ext cx="1565903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SBC runs operating loss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60363" y="5617237"/>
        <a:ext cx="1565903" cy="403173"/>
      </dsp:txXfrm>
    </dsp:sp>
    <dsp:sp modelId="{9F659BBA-0FD6-4BEE-A958-B0F8DFAF2313}">
      <dsp:nvSpPr>
        <dsp:cNvPr id="0" name=""/>
        <dsp:cNvSpPr/>
      </dsp:nvSpPr>
      <dsp:spPr>
        <a:xfrm>
          <a:off x="4351839" y="6206676"/>
          <a:ext cx="2930170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Fares only cover 75% of operating budget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1839" y="6206676"/>
        <a:ext cx="2930170" cy="403173"/>
      </dsp:txXfrm>
    </dsp:sp>
    <dsp:sp modelId="{7FD1D682-7907-48D8-8776-E46004D2394C}">
      <dsp:nvSpPr>
        <dsp:cNvPr id="0" name=""/>
        <dsp:cNvSpPr/>
      </dsp:nvSpPr>
      <dsp:spPr>
        <a:xfrm>
          <a:off x="5429717" y="2670041"/>
          <a:ext cx="1686080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Frequent bus accidents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29717" y="2670041"/>
        <a:ext cx="1686080" cy="403173"/>
      </dsp:txXfrm>
    </dsp:sp>
    <dsp:sp modelId="{0B36946E-CBB1-4365-9A75-AD11F2738B11}">
      <dsp:nvSpPr>
        <dsp:cNvPr id="0" name=""/>
        <dsp:cNvSpPr/>
      </dsp:nvSpPr>
      <dsp:spPr>
        <a:xfrm>
          <a:off x="4032882" y="3259481"/>
          <a:ext cx="1665103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Drivers have poor driving skills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2882" y="3259481"/>
        <a:ext cx="1665103" cy="403173"/>
      </dsp:txXfrm>
    </dsp:sp>
    <dsp:sp modelId="{DD94C2E7-3EE3-4571-A2D5-2018017BC164}">
      <dsp:nvSpPr>
        <dsp:cNvPr id="0" name=""/>
        <dsp:cNvSpPr/>
      </dsp:nvSpPr>
      <dsp:spPr>
        <a:xfrm>
          <a:off x="4366207" y="3833730"/>
          <a:ext cx="2000391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No minimum driving skills required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6207" y="3833730"/>
        <a:ext cx="2000391" cy="403173"/>
      </dsp:txXfrm>
    </dsp:sp>
    <dsp:sp modelId="{9953EB78-EDF8-48B1-9E60-EA73FBC18223}">
      <dsp:nvSpPr>
        <dsp:cNvPr id="0" name=""/>
        <dsp:cNvSpPr/>
      </dsp:nvSpPr>
      <dsp:spPr>
        <a:xfrm>
          <a:off x="6334490" y="3259481"/>
          <a:ext cx="1983574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Inadequate traffic management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4490" y="3259481"/>
        <a:ext cx="1983574" cy="403173"/>
      </dsp:txXfrm>
    </dsp:sp>
    <dsp:sp modelId="{EA64E857-2F5E-4F88-B43B-1C2C316F27CD}">
      <dsp:nvSpPr>
        <dsp:cNvPr id="0" name=""/>
        <dsp:cNvSpPr/>
      </dsp:nvSpPr>
      <dsp:spPr>
        <a:xfrm>
          <a:off x="6830384" y="3848920"/>
          <a:ext cx="2021386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Policy overwhelmed with increased traffic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0384" y="3848920"/>
        <a:ext cx="2021386" cy="403173"/>
      </dsp:txXfrm>
    </dsp:sp>
    <dsp:sp modelId="{3DC8A353-B691-4EAA-9561-61F008951DB7}">
      <dsp:nvSpPr>
        <dsp:cNvPr id="0" name=""/>
        <dsp:cNvSpPr/>
      </dsp:nvSpPr>
      <dsp:spPr>
        <a:xfrm>
          <a:off x="9303683" y="2670041"/>
          <a:ext cx="1517306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Roads in poor condition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03683" y="2670041"/>
        <a:ext cx="1517306" cy="403173"/>
      </dsp:txXfrm>
    </dsp:sp>
    <dsp:sp modelId="{7C136B20-FAFB-4232-8287-7C55A079261C}">
      <dsp:nvSpPr>
        <dsp:cNvPr id="0" name=""/>
        <dsp:cNvSpPr/>
      </dsp:nvSpPr>
      <dsp:spPr>
        <a:xfrm>
          <a:off x="9181111" y="3259481"/>
          <a:ext cx="1762450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Small budget for maintenance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81111" y="3259481"/>
        <a:ext cx="1762450" cy="403173"/>
      </dsp:txXfrm>
    </dsp:sp>
    <dsp:sp modelId="{DA515C50-0A0D-4394-8B15-5C6CB8F74F43}">
      <dsp:nvSpPr>
        <dsp:cNvPr id="0" name=""/>
        <dsp:cNvSpPr/>
      </dsp:nvSpPr>
      <dsp:spPr>
        <a:xfrm>
          <a:off x="9541833" y="3848920"/>
          <a:ext cx="1929894" cy="403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City Council has different priorities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41833" y="3848920"/>
        <a:ext cx="1929894" cy="403173"/>
      </dsp:txXfrm>
    </dsp:sp>
    <dsp:sp modelId="{1EAC05B6-C6E7-4C21-8631-F618ED4568AF}">
      <dsp:nvSpPr>
        <dsp:cNvPr id="0" name=""/>
        <dsp:cNvSpPr/>
      </dsp:nvSpPr>
      <dsp:spPr>
        <a:xfrm>
          <a:off x="7717094" y="3221"/>
          <a:ext cx="2227982" cy="4812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600" kern="1200" dirty="0">
              <a:latin typeface="Arial" panose="020B0604020202020204" pitchFamily="34" charset="0"/>
              <a:cs typeface="Arial" panose="020B0604020202020204" pitchFamily="34" charset="0"/>
            </a:rPr>
            <a:t>Increased per Capita transport cost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17094" y="3221"/>
        <a:ext cx="2227982" cy="481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2085E-CCE8-4F72-ADFD-DCA1D9392F22}" type="datetimeFigureOut">
              <a:rPr lang="en-PH" smtClean="0"/>
              <a:t>21/07/2020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EB973-0809-48E5-B1BA-DBA9CA5A1DE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230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C4A53-FE83-4B53-A3D2-628AF91B2BC7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29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126A5-648F-4B31-B021-F47A575065BF}" type="slidenum">
              <a:rPr lang="en-US" altLang="en-US" smtClean="0"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67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126A5-648F-4B31-B021-F47A575065BF}" type="slidenum">
              <a:rPr lang="en-US" altLang="en-US" smtClean="0"/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940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82968-FFC4-4624-836F-DF265BF48F5F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63C0A-6325-408A-86BB-C9B1D13D2151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9936201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BE91-8752-49A1-B602-78279C4426E9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009C-6703-48C5-B2D3-E6941E2B334C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5933159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6A17C-DB79-482D-8965-6D2DDCA6630D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10E5-1435-4ECD-B948-B4FBD3B4BF6A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0616075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2BED-33FE-48A0-AA90-3A993B66BDA4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9E25-00F1-4373-A295-3EBE1FA3B48B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9619210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2B27-3E5B-425E-965B-F1DB4FC36134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29C48-0218-4F8A-9591-D88386196950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49287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164E-BFA4-432E-9096-4D8A8B63098F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CBB67-AECF-4D7F-8EC1-01DB8AC9466D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7524213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8488-8E18-4C0B-BCBD-B866159D14BB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9AD7-3025-4E4A-AC85-B11B62D60F03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3487191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94FE4-7FA3-42F1-94BF-B2903C98C5DD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E150C-347F-44AF-A91C-C3E22437E26D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1180547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ED5DB-0238-400A-8B58-7C690B41991B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ABF2-A2DD-49FC-8971-466B6C419015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856369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1450-1545-4BD7-A231-DC12F8547085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34C4-4499-41B6-B503-162AD72E36D0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2041297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P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C1865-96A6-4914-A0B7-C0D277608CDE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247FA-0B0F-477F-86DE-E69E0D2D758F}" type="slidenum">
              <a:rPr lang="en-PH"/>
              <a:pPr>
                <a:defRPr/>
              </a:pPr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9601062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3D7E49-ACA8-4AC9-9EF8-511DAEFA89AC}" type="datetimeFigureOut">
              <a:rPr lang="en-PH"/>
              <a:pPr>
                <a:defRPr/>
              </a:pPr>
              <a:t>21/07/2020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B30F68-8042-47C7-9B3C-91C2C00F8C73}" type="slidenum">
              <a:rPr lang="en-PH"/>
              <a:pPr>
                <a:defRPr/>
              </a:pPr>
              <a:t>‹#›</a:t>
            </a:fld>
            <a:endParaRPr lang="en-PH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34457B-0FD4-46DA-9292-C24DC6B4123F}"/>
              </a:ext>
            </a:extLst>
          </p:cNvPr>
          <p:cNvSpPr/>
          <p:nvPr userDrawn="1"/>
        </p:nvSpPr>
        <p:spPr>
          <a:xfrm>
            <a:off x="0" y="0"/>
            <a:ext cx="12192000" cy="933450"/>
          </a:xfrm>
          <a:custGeom>
            <a:avLst/>
            <a:gdLst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323850 h 933450"/>
              <a:gd name="connsiteX4" fmla="*/ 0 w 1219200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933450">
                <a:moveTo>
                  <a:pt x="0" y="0"/>
                </a:moveTo>
                <a:lnTo>
                  <a:pt x="12192000" y="0"/>
                </a:lnTo>
                <a:lnTo>
                  <a:pt x="12192000" y="9334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solidFill>
            <a:srgbClr val="A31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C657BDA-2F41-4ED0-823E-2DFD07620CAE}"/>
              </a:ext>
            </a:extLst>
          </p:cNvPr>
          <p:cNvSpPr/>
          <p:nvPr userDrawn="1"/>
        </p:nvSpPr>
        <p:spPr>
          <a:xfrm flipH="1">
            <a:off x="0" y="-8885"/>
            <a:ext cx="12192000" cy="933450"/>
          </a:xfrm>
          <a:custGeom>
            <a:avLst/>
            <a:gdLst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323850 h 933450"/>
              <a:gd name="connsiteX4" fmla="*/ 0 w 1219200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933450">
                <a:moveTo>
                  <a:pt x="0" y="0"/>
                </a:moveTo>
                <a:lnTo>
                  <a:pt x="12192000" y="0"/>
                </a:lnTo>
                <a:lnTo>
                  <a:pt x="12192000" y="9334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solidFill>
            <a:srgbClr val="180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8E3B77F-EEC9-4C86-B6FC-D92EF67B9CFF}"/>
              </a:ext>
            </a:extLst>
          </p:cNvPr>
          <p:cNvSpPr/>
          <p:nvPr userDrawn="1"/>
        </p:nvSpPr>
        <p:spPr>
          <a:xfrm rot="10800000">
            <a:off x="0" y="5924550"/>
            <a:ext cx="12192000" cy="933450"/>
          </a:xfrm>
          <a:custGeom>
            <a:avLst/>
            <a:gdLst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323850 h 933450"/>
              <a:gd name="connsiteX4" fmla="*/ 0 w 1219200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933450">
                <a:moveTo>
                  <a:pt x="0" y="0"/>
                </a:moveTo>
                <a:lnTo>
                  <a:pt x="12192000" y="0"/>
                </a:lnTo>
                <a:lnTo>
                  <a:pt x="12192000" y="9334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solidFill>
            <a:srgbClr val="A31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9F20812-673F-42AF-8838-52A3A8EA8ED5}"/>
              </a:ext>
            </a:extLst>
          </p:cNvPr>
          <p:cNvSpPr/>
          <p:nvPr userDrawn="1"/>
        </p:nvSpPr>
        <p:spPr>
          <a:xfrm rot="10800000" flipH="1">
            <a:off x="0" y="5933436"/>
            <a:ext cx="12192000" cy="933450"/>
          </a:xfrm>
          <a:custGeom>
            <a:avLst/>
            <a:gdLst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323850 h 933450"/>
              <a:gd name="connsiteX4" fmla="*/ 0 w 1219200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933450">
                <a:moveTo>
                  <a:pt x="0" y="0"/>
                </a:moveTo>
                <a:lnTo>
                  <a:pt x="12192000" y="0"/>
                </a:lnTo>
                <a:lnTo>
                  <a:pt x="12192000" y="933450"/>
                </a:lnTo>
                <a:lnTo>
                  <a:pt x="0" y="323850"/>
                </a:lnTo>
                <a:lnTo>
                  <a:pt x="0" y="0"/>
                </a:lnTo>
                <a:close/>
              </a:path>
            </a:pathLst>
          </a:custGeom>
          <a:solidFill>
            <a:srgbClr val="180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27C80-F695-437B-958C-2EE2AFAEFA7B}"/>
              </a:ext>
            </a:extLst>
          </p:cNvPr>
          <p:cNvSpPr/>
          <p:nvPr userDrawn="1"/>
        </p:nvSpPr>
        <p:spPr>
          <a:xfrm>
            <a:off x="0" y="5268686"/>
            <a:ext cx="12192000" cy="1589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4E00C2-7971-4E86-AFAD-723E77EC3DB7}"/>
              </a:ext>
            </a:extLst>
          </p:cNvPr>
          <p:cNvGrpSpPr/>
          <p:nvPr userDrawn="1"/>
        </p:nvGrpSpPr>
        <p:grpSpPr>
          <a:xfrm>
            <a:off x="10436755" y="6008914"/>
            <a:ext cx="1557535" cy="635672"/>
            <a:chOff x="9572887" y="5656346"/>
            <a:chExt cx="2421403" cy="9882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93E7A3-DE3B-437A-86A1-272523452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887" y="5725537"/>
              <a:ext cx="1235683" cy="88715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88210F3-30A7-453B-8680-FFC51A795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815" y="5656346"/>
              <a:ext cx="1076475" cy="98824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CFFB-5E66-45EA-9A93-4CF4FEC5206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887" y="213414"/>
            <a:ext cx="1379403" cy="11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PH" dirty="0"/>
              <a:t>      </a:t>
            </a:r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PH" dirty="0"/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3"/>
          <a:srcRect t="30077" b="30237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Picture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2" y="-40834"/>
            <a:ext cx="7442198" cy="6946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392527" y="2589369"/>
            <a:ext cx="7406946" cy="2767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PH" sz="3200" noProof="0" dirty="0" smtClean="0">
                <a:solidFill>
                  <a:srgbClr val="C00000"/>
                </a:solidFill>
                <a:latin typeface="Impact" panose="020B0806030902050204" pitchFamily="34" charset="0"/>
                <a:cs typeface="Arial" pitchFamily="34" charset="0"/>
              </a:rPr>
              <a:t>FLIGHT PLAN 2028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PH" sz="4400" dirty="0" smtClean="0">
                <a:solidFill>
                  <a:srgbClr val="002060"/>
                </a:solidFill>
                <a:latin typeface="Impact" panose="020B0806030902050204" pitchFamily="34" charset="0"/>
                <a:cs typeface="Arial" pitchFamily="34" charset="0"/>
              </a:rPr>
              <a:t>BALANCED SCORECARD ESSENTIALS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45761" y="2701834"/>
            <a:ext cx="1362717" cy="298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69658" y="2717756"/>
            <a:ext cx="1362717" cy="298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07901-212D-4B59-AEC4-2FB8961C5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94" y="1607730"/>
            <a:ext cx="1346015" cy="121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8595A1-BDAA-4692-9C28-F7B8642395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04" y="1605286"/>
            <a:ext cx="1495476" cy="1243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EDC578-3CAE-401D-B4BD-43C80997FB79}"/>
              </a:ext>
            </a:extLst>
          </p:cNvPr>
          <p:cNvSpPr/>
          <p:nvPr/>
        </p:nvSpPr>
        <p:spPr>
          <a:xfrm>
            <a:off x="2559917" y="3406274"/>
            <a:ext cx="7406946" cy="2767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PH" sz="28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lock Arc 74">
            <a:extLst>
              <a:ext uri="{FF2B5EF4-FFF2-40B4-BE49-F238E27FC236}">
                <a16:creationId xmlns:a16="http://schemas.microsoft.com/office/drawing/2014/main" id="{292984F9-6A61-7B45-A445-2CFC2327F416}"/>
              </a:ext>
            </a:extLst>
          </p:cNvPr>
          <p:cNvSpPr/>
          <p:nvPr/>
        </p:nvSpPr>
        <p:spPr>
          <a:xfrm flipV="1">
            <a:off x="4117214" y="2926808"/>
            <a:ext cx="3983670" cy="3256324"/>
          </a:xfrm>
          <a:prstGeom prst="blockArc">
            <a:avLst>
              <a:gd name="adj1" fmla="val 11822958"/>
              <a:gd name="adj2" fmla="val 14783998"/>
              <a:gd name="adj3" fmla="val 182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Block Arc 73">
            <a:extLst>
              <a:ext uri="{FF2B5EF4-FFF2-40B4-BE49-F238E27FC236}">
                <a16:creationId xmlns:a16="http://schemas.microsoft.com/office/drawing/2014/main" id="{A6EC46CF-B375-4545-B11A-056444A6E00E}"/>
              </a:ext>
            </a:extLst>
          </p:cNvPr>
          <p:cNvSpPr/>
          <p:nvPr/>
        </p:nvSpPr>
        <p:spPr>
          <a:xfrm flipV="1">
            <a:off x="4099732" y="2929969"/>
            <a:ext cx="3983670" cy="3256324"/>
          </a:xfrm>
          <a:prstGeom prst="blockArc">
            <a:avLst>
              <a:gd name="adj1" fmla="val 17004949"/>
              <a:gd name="adj2" fmla="val 20272915"/>
              <a:gd name="adj3" fmla="val 1782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Block Arc 72">
            <a:extLst>
              <a:ext uri="{FF2B5EF4-FFF2-40B4-BE49-F238E27FC236}">
                <a16:creationId xmlns:a16="http://schemas.microsoft.com/office/drawing/2014/main" id="{FDA3E57C-5FC4-5F43-8028-8865660B9CC9}"/>
              </a:ext>
            </a:extLst>
          </p:cNvPr>
          <p:cNvSpPr/>
          <p:nvPr/>
        </p:nvSpPr>
        <p:spPr>
          <a:xfrm flipV="1">
            <a:off x="4107605" y="2919354"/>
            <a:ext cx="3983670" cy="3256324"/>
          </a:xfrm>
          <a:prstGeom prst="blockArc">
            <a:avLst>
              <a:gd name="adj1" fmla="val 20362913"/>
              <a:gd name="adj2" fmla="val 1018345"/>
              <a:gd name="adj3" fmla="val 1878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Block Arc 71">
            <a:extLst>
              <a:ext uri="{FF2B5EF4-FFF2-40B4-BE49-F238E27FC236}">
                <a16:creationId xmlns:a16="http://schemas.microsoft.com/office/drawing/2014/main" id="{7D06BFCB-E12D-D247-ADB8-9649F1A014C3}"/>
              </a:ext>
            </a:extLst>
          </p:cNvPr>
          <p:cNvSpPr/>
          <p:nvPr/>
        </p:nvSpPr>
        <p:spPr>
          <a:xfrm flipV="1">
            <a:off x="4099732" y="2944877"/>
            <a:ext cx="3983670" cy="3256324"/>
          </a:xfrm>
          <a:prstGeom prst="blockArc">
            <a:avLst>
              <a:gd name="adj1" fmla="val 2177707"/>
              <a:gd name="adj2" fmla="val 9944872"/>
              <a:gd name="adj3" fmla="val 1851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042E200-E2EE-664E-A4DD-317A9DC8742C}"/>
              </a:ext>
            </a:extLst>
          </p:cNvPr>
          <p:cNvSpPr/>
          <p:nvPr/>
        </p:nvSpPr>
        <p:spPr>
          <a:xfrm>
            <a:off x="4081509" y="3340738"/>
            <a:ext cx="684028" cy="1594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0838C9-0337-F840-A060-CC44C0EE1C25}"/>
              </a:ext>
            </a:extLst>
          </p:cNvPr>
          <p:cNvSpPr/>
          <p:nvPr/>
        </p:nvSpPr>
        <p:spPr>
          <a:xfrm>
            <a:off x="4099733" y="1769949"/>
            <a:ext cx="684028" cy="1594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740FA2-7798-EF4E-BE4B-2BFFF288889E}"/>
              </a:ext>
            </a:extLst>
          </p:cNvPr>
          <p:cNvSpPr/>
          <p:nvPr/>
        </p:nvSpPr>
        <p:spPr>
          <a:xfrm>
            <a:off x="3410389" y="2957786"/>
            <a:ext cx="2062716" cy="798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Plan the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Strategy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DF8F351-D438-A44A-B6A4-453D2957EFD4}"/>
              </a:ext>
            </a:extLst>
          </p:cNvPr>
          <p:cNvGrpSpPr/>
          <p:nvPr/>
        </p:nvGrpSpPr>
        <p:grpSpPr>
          <a:xfrm>
            <a:off x="3937968" y="1009402"/>
            <a:ext cx="4691492" cy="3264227"/>
            <a:chOff x="2725466" y="558485"/>
            <a:chExt cx="4115432" cy="3389350"/>
          </a:xfrm>
          <a:solidFill>
            <a:schemeClr val="accent6">
              <a:lumMod val="75000"/>
            </a:schemeClr>
          </a:solidFill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4A9FEE90-9E9F-CC48-B9AD-E9A644BF5961}"/>
                </a:ext>
              </a:extLst>
            </p:cNvPr>
            <p:cNvSpPr/>
            <p:nvPr/>
          </p:nvSpPr>
          <p:spPr>
            <a:xfrm flipV="1">
              <a:off x="2729906" y="566691"/>
              <a:ext cx="4105435" cy="3381144"/>
            </a:xfrm>
            <a:prstGeom prst="blockArc">
              <a:avLst>
                <a:gd name="adj1" fmla="val 18522718"/>
                <a:gd name="adj2" fmla="val 20418844"/>
                <a:gd name="adj3" fmla="val 17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502A70C3-1E4D-3641-8BF7-F698D9A22E46}"/>
                </a:ext>
              </a:extLst>
            </p:cNvPr>
            <p:cNvSpPr/>
            <p:nvPr/>
          </p:nvSpPr>
          <p:spPr>
            <a:xfrm flipV="1">
              <a:off x="2729018" y="566691"/>
              <a:ext cx="4105435" cy="3381144"/>
            </a:xfrm>
            <a:prstGeom prst="blockArc">
              <a:avLst>
                <a:gd name="adj1" fmla="val 20764600"/>
                <a:gd name="adj2" fmla="val 21237467"/>
                <a:gd name="adj3" fmla="val 169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78F824D8-965C-8D44-9BEF-70AD39B98713}"/>
                </a:ext>
              </a:extLst>
            </p:cNvPr>
            <p:cNvSpPr/>
            <p:nvPr/>
          </p:nvSpPr>
          <p:spPr>
            <a:xfrm flipV="1">
              <a:off x="2729018" y="558485"/>
              <a:ext cx="4105435" cy="3381144"/>
            </a:xfrm>
            <a:prstGeom prst="blockArc">
              <a:avLst>
                <a:gd name="adj1" fmla="val 21524846"/>
                <a:gd name="adj2" fmla="val 363952"/>
                <a:gd name="adj3" fmla="val 169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32DDDD28-B931-FF43-851B-4249699C4909}"/>
                </a:ext>
              </a:extLst>
            </p:cNvPr>
            <p:cNvSpPr/>
            <p:nvPr/>
          </p:nvSpPr>
          <p:spPr>
            <a:xfrm flipV="1">
              <a:off x="2729018" y="566691"/>
              <a:ext cx="4105435" cy="3381144"/>
            </a:xfrm>
            <a:prstGeom prst="blockArc">
              <a:avLst>
                <a:gd name="adj1" fmla="val 699265"/>
                <a:gd name="adj2" fmla="val 1143737"/>
                <a:gd name="adj3" fmla="val 171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72A91F3D-DE4C-4F43-878C-68674F11A362}"/>
                </a:ext>
              </a:extLst>
            </p:cNvPr>
            <p:cNvSpPr/>
            <p:nvPr/>
          </p:nvSpPr>
          <p:spPr>
            <a:xfrm flipV="1">
              <a:off x="2729018" y="566691"/>
              <a:ext cx="4105435" cy="3381144"/>
            </a:xfrm>
            <a:prstGeom prst="blockArc">
              <a:avLst>
                <a:gd name="adj1" fmla="val 1472053"/>
                <a:gd name="adj2" fmla="val 1895489"/>
                <a:gd name="adj3" fmla="val 172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47726723-67AC-4445-B658-B4D89EC441F5}"/>
                </a:ext>
              </a:extLst>
            </p:cNvPr>
            <p:cNvSpPr/>
            <p:nvPr/>
          </p:nvSpPr>
          <p:spPr>
            <a:xfrm flipV="1">
              <a:off x="2727242" y="566691"/>
              <a:ext cx="4105435" cy="3381144"/>
            </a:xfrm>
            <a:prstGeom prst="blockArc">
              <a:avLst>
                <a:gd name="adj1" fmla="val 2249190"/>
                <a:gd name="adj2" fmla="val 2697373"/>
                <a:gd name="adj3" fmla="val 171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CF9EB8AB-E869-6D45-B6AF-8769B635131B}"/>
                </a:ext>
              </a:extLst>
            </p:cNvPr>
            <p:cNvSpPr/>
            <p:nvPr/>
          </p:nvSpPr>
          <p:spPr>
            <a:xfrm flipV="1">
              <a:off x="2725466" y="566691"/>
              <a:ext cx="4105435" cy="3381144"/>
            </a:xfrm>
            <a:prstGeom prst="blockArc">
              <a:avLst>
                <a:gd name="adj1" fmla="val 3077506"/>
                <a:gd name="adj2" fmla="val 3544409"/>
                <a:gd name="adj3" fmla="val 171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75EF3D41-99B8-104E-BDAD-5AB125CD6CA7}"/>
                </a:ext>
              </a:extLst>
            </p:cNvPr>
            <p:cNvSpPr/>
            <p:nvPr/>
          </p:nvSpPr>
          <p:spPr>
            <a:xfrm flipV="1">
              <a:off x="2730794" y="566691"/>
              <a:ext cx="4105435" cy="3381144"/>
            </a:xfrm>
            <a:prstGeom prst="blockArc">
              <a:avLst>
                <a:gd name="adj1" fmla="val 4026440"/>
                <a:gd name="adj2" fmla="val 4535505"/>
                <a:gd name="adj3" fmla="val 17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942B5810-E64C-C44E-8817-58E369E327ED}"/>
                </a:ext>
              </a:extLst>
            </p:cNvPr>
            <p:cNvSpPr/>
            <p:nvPr/>
          </p:nvSpPr>
          <p:spPr>
            <a:xfrm flipV="1">
              <a:off x="2730794" y="566691"/>
              <a:ext cx="4105435" cy="3381144"/>
            </a:xfrm>
            <a:prstGeom prst="blockArc">
              <a:avLst>
                <a:gd name="adj1" fmla="val 4961903"/>
                <a:gd name="adj2" fmla="val 5476490"/>
                <a:gd name="adj3" fmla="val 169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8E3E2AE3-C00B-F046-B8C0-F700CE3D846A}"/>
                </a:ext>
              </a:extLst>
            </p:cNvPr>
            <p:cNvSpPr/>
            <p:nvPr/>
          </p:nvSpPr>
          <p:spPr>
            <a:xfrm flipV="1">
              <a:off x="2735463" y="566691"/>
              <a:ext cx="4105435" cy="3381144"/>
            </a:xfrm>
            <a:prstGeom prst="blockArc">
              <a:avLst>
                <a:gd name="adj1" fmla="val 5876409"/>
                <a:gd name="adj2" fmla="val 6368806"/>
                <a:gd name="adj3" fmla="val 167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C3C38B66-D02E-0D49-90FC-18D541F365EE}"/>
                </a:ext>
              </a:extLst>
            </p:cNvPr>
            <p:cNvSpPr/>
            <p:nvPr/>
          </p:nvSpPr>
          <p:spPr>
            <a:xfrm flipV="1">
              <a:off x="2731912" y="566691"/>
              <a:ext cx="4105435" cy="3381144"/>
            </a:xfrm>
            <a:prstGeom prst="blockArc">
              <a:avLst>
                <a:gd name="adj1" fmla="val 6774615"/>
                <a:gd name="adj2" fmla="val 7881625"/>
                <a:gd name="adj3" fmla="val 1714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C1DD980-2F2B-7B4A-9C46-337D45AF7731}"/>
              </a:ext>
            </a:extLst>
          </p:cNvPr>
          <p:cNvSpPr/>
          <p:nvPr/>
        </p:nvSpPr>
        <p:spPr>
          <a:xfrm>
            <a:off x="3410389" y="1017305"/>
            <a:ext cx="2062716" cy="798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Develop the Strategy</a:t>
            </a: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2E4DB46B-00FF-E040-BB52-1262021AF61D}"/>
              </a:ext>
            </a:extLst>
          </p:cNvPr>
          <p:cNvSpPr/>
          <p:nvPr/>
        </p:nvSpPr>
        <p:spPr>
          <a:xfrm rot="10800000">
            <a:off x="4099733" y="1811711"/>
            <a:ext cx="684028" cy="33173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D8BB12B4-0C47-9347-9A19-2835B1F8DD33}"/>
              </a:ext>
            </a:extLst>
          </p:cNvPr>
          <p:cNvSpPr/>
          <p:nvPr/>
        </p:nvSpPr>
        <p:spPr>
          <a:xfrm rot="10800000">
            <a:off x="4099733" y="3752192"/>
            <a:ext cx="684028" cy="33173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46CA03E7-8C8F-F844-814D-B7BD911B83E0}"/>
              </a:ext>
            </a:extLst>
          </p:cNvPr>
          <p:cNvSpPr/>
          <p:nvPr/>
        </p:nvSpPr>
        <p:spPr>
          <a:xfrm rot="9874777">
            <a:off x="4298326" y="5081178"/>
            <a:ext cx="676447" cy="358202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FA83D1C-DE22-7F46-AB52-E39AF951DC22}"/>
              </a:ext>
            </a:extLst>
          </p:cNvPr>
          <p:cNvSpPr/>
          <p:nvPr/>
        </p:nvSpPr>
        <p:spPr>
          <a:xfrm>
            <a:off x="3410389" y="4378107"/>
            <a:ext cx="2062716" cy="798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10808D9C-1D64-0743-99E4-586B913EC30E}"/>
              </a:ext>
            </a:extLst>
          </p:cNvPr>
          <p:cNvSpPr/>
          <p:nvPr/>
        </p:nvSpPr>
        <p:spPr>
          <a:xfrm rot="4060166">
            <a:off x="6322553" y="5517682"/>
            <a:ext cx="676612" cy="523302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453E638-A29C-3E48-B6B7-8FCA6008FF54}"/>
              </a:ext>
            </a:extLst>
          </p:cNvPr>
          <p:cNvSpPr/>
          <p:nvPr/>
        </p:nvSpPr>
        <p:spPr>
          <a:xfrm>
            <a:off x="4504029" y="5504243"/>
            <a:ext cx="2062716" cy="798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Plan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Operations</a:t>
            </a:r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D56B57FF-BCDD-2E46-97E8-25870B13CEA9}"/>
              </a:ext>
            </a:extLst>
          </p:cNvPr>
          <p:cNvSpPr/>
          <p:nvPr/>
        </p:nvSpPr>
        <p:spPr>
          <a:xfrm>
            <a:off x="7426464" y="4317606"/>
            <a:ext cx="684028" cy="33173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1B07AAD-D7CE-9D43-85C3-C930737006EA}"/>
              </a:ext>
            </a:extLst>
          </p:cNvPr>
          <p:cNvSpPr/>
          <p:nvPr/>
        </p:nvSpPr>
        <p:spPr>
          <a:xfrm>
            <a:off x="6718895" y="4536677"/>
            <a:ext cx="2062716" cy="798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Monitor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and Learn</a:t>
            </a:r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9B79AD14-5DA1-8448-8DF5-99335AF4A067}"/>
              </a:ext>
            </a:extLst>
          </p:cNvPr>
          <p:cNvSpPr/>
          <p:nvPr/>
        </p:nvSpPr>
        <p:spPr>
          <a:xfrm rot="17513891">
            <a:off x="6434818" y="2787818"/>
            <a:ext cx="609250" cy="133476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176A0D04-835B-454E-9B6B-17985DC77680}"/>
              </a:ext>
            </a:extLst>
          </p:cNvPr>
          <p:cNvSpPr/>
          <p:nvPr/>
        </p:nvSpPr>
        <p:spPr>
          <a:xfrm rot="1965611">
            <a:off x="7776222" y="2917510"/>
            <a:ext cx="630106" cy="779779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C6D0C6-433C-8543-B8FF-978D774A73A2}"/>
              </a:ext>
            </a:extLst>
          </p:cNvPr>
          <p:cNvSpPr/>
          <p:nvPr/>
        </p:nvSpPr>
        <p:spPr>
          <a:xfrm>
            <a:off x="6566745" y="3406762"/>
            <a:ext cx="2062716" cy="798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813BB-E47A-AD46-8B89-AA25798A024A}"/>
              </a:ext>
            </a:extLst>
          </p:cNvPr>
          <p:cNvSpPr txBox="1"/>
          <p:nvPr/>
        </p:nvSpPr>
        <p:spPr>
          <a:xfrm>
            <a:off x="10787063" y="2814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0BF241-CF34-754C-A5E3-34E3C67BE56E}"/>
              </a:ext>
            </a:extLst>
          </p:cNvPr>
          <p:cNvGrpSpPr/>
          <p:nvPr/>
        </p:nvGrpSpPr>
        <p:grpSpPr>
          <a:xfrm>
            <a:off x="5473105" y="674868"/>
            <a:ext cx="2922635" cy="1477328"/>
            <a:chOff x="5473105" y="833438"/>
            <a:chExt cx="2922635" cy="14773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0500A1-E15F-194E-92A8-77DA19A890B0}"/>
                </a:ext>
              </a:extLst>
            </p:cNvPr>
            <p:cNvSpPr txBox="1"/>
            <p:nvPr/>
          </p:nvSpPr>
          <p:spPr>
            <a:xfrm>
              <a:off x="6038303" y="833438"/>
              <a:ext cx="2357437" cy="14773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Role Clarification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Identifying of Stakeholders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Problem and Objective Analysis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B70E2C9-7AF1-8246-ABE9-97493194675E}"/>
                </a:ext>
              </a:extLst>
            </p:cNvPr>
            <p:cNvCxnSpPr>
              <a:cxnSpLocks/>
              <a:stCxn id="3" idx="1"/>
              <a:endCxn id="46" idx="3"/>
            </p:cNvCxnSpPr>
            <p:nvPr/>
          </p:nvCxnSpPr>
          <p:spPr>
            <a:xfrm flipH="1">
              <a:off x="5473105" y="1572102"/>
              <a:ext cx="565198" cy="31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75BF75-E4B5-B745-9231-245CB2C53ED0}"/>
              </a:ext>
            </a:extLst>
          </p:cNvPr>
          <p:cNvGrpSpPr/>
          <p:nvPr/>
        </p:nvGrpSpPr>
        <p:grpSpPr>
          <a:xfrm>
            <a:off x="5473105" y="2506600"/>
            <a:ext cx="4156781" cy="1754326"/>
            <a:chOff x="5473105" y="2479985"/>
            <a:chExt cx="4156781" cy="175432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7D930E7-5552-844D-928B-A704956FA630}"/>
                </a:ext>
              </a:extLst>
            </p:cNvPr>
            <p:cNvSpPr txBox="1"/>
            <p:nvPr/>
          </p:nvSpPr>
          <p:spPr>
            <a:xfrm>
              <a:off x="6026212" y="2479985"/>
              <a:ext cx="3603674" cy="17543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Crafting the Strategic Objectives into a Strategy Map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Generation of Measures and Targets for the Scorecard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Formulation of Strategic Initiatives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1558CA-5D84-0A41-9467-31976F1A9564}"/>
                </a:ext>
              </a:extLst>
            </p:cNvPr>
            <p:cNvCxnSpPr>
              <a:cxnSpLocks/>
              <a:stCxn id="44" idx="3"/>
              <a:endCxn id="78" idx="1"/>
            </p:cNvCxnSpPr>
            <p:nvPr/>
          </p:nvCxnSpPr>
          <p:spPr>
            <a:xfrm>
              <a:off x="5473105" y="3357148"/>
              <a:ext cx="5531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2543D5-C401-3146-952A-7743E9C28FE9}"/>
              </a:ext>
            </a:extLst>
          </p:cNvPr>
          <p:cNvGrpSpPr/>
          <p:nvPr/>
        </p:nvGrpSpPr>
        <p:grpSpPr>
          <a:xfrm>
            <a:off x="5539077" y="3088412"/>
            <a:ext cx="4330585" cy="2391663"/>
            <a:chOff x="5535387" y="3112580"/>
            <a:chExt cx="4330585" cy="2391663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E76D9B9-99FA-FB4B-97A5-6B6B6F070BCD}"/>
                </a:ext>
              </a:extLst>
            </p:cNvPr>
            <p:cNvSpPr txBox="1"/>
            <p:nvPr/>
          </p:nvSpPr>
          <p:spPr>
            <a:xfrm>
              <a:off x="6026212" y="3112580"/>
              <a:ext cx="3839760" cy="14773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Link strategy to budget process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Link strategy to communication systems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Link strategy to accountability mechanisms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5E38587-574C-E04B-9AC2-F5F7BBF91F7C}"/>
                </a:ext>
              </a:extLst>
            </p:cNvPr>
            <p:cNvCxnSpPr>
              <a:cxnSpLocks/>
              <a:stCxn id="52" idx="0"/>
              <a:endCxn id="102" idx="2"/>
            </p:cNvCxnSpPr>
            <p:nvPr/>
          </p:nvCxnSpPr>
          <p:spPr>
            <a:xfrm flipV="1">
              <a:off x="5535387" y="4589908"/>
              <a:ext cx="2410705" cy="9143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BA2695-A5E5-E245-B69F-68C23F25C9C7}"/>
              </a:ext>
            </a:extLst>
          </p:cNvPr>
          <p:cNvGrpSpPr/>
          <p:nvPr/>
        </p:nvGrpSpPr>
        <p:grpSpPr>
          <a:xfrm>
            <a:off x="6033628" y="2580514"/>
            <a:ext cx="4989485" cy="1994269"/>
            <a:chOff x="5889943" y="2021692"/>
            <a:chExt cx="4989485" cy="1994269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92A13C3-2DCB-274B-A0F6-1DF1183B63C2}"/>
                </a:ext>
              </a:extLst>
            </p:cNvPr>
            <p:cNvSpPr txBox="1"/>
            <p:nvPr/>
          </p:nvSpPr>
          <p:spPr>
            <a:xfrm>
              <a:off x="5889943" y="2021692"/>
              <a:ext cx="4989485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Report and evaluate accomplishment of initiatives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Determine if targets are being reached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Identify if measures are responsive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8F9A479-82CF-0D4F-B746-49D22CEE4C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6600" y="3222021"/>
              <a:ext cx="328" cy="7939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618F364-1ABA-974A-89E3-42EC00D55E3D}"/>
              </a:ext>
            </a:extLst>
          </p:cNvPr>
          <p:cNvGrpSpPr/>
          <p:nvPr/>
        </p:nvGrpSpPr>
        <p:grpSpPr>
          <a:xfrm>
            <a:off x="6049418" y="1128505"/>
            <a:ext cx="4908866" cy="2278257"/>
            <a:chOff x="6049418" y="1128505"/>
            <a:chExt cx="4908866" cy="227825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5AB8EA8-F762-C846-A8D8-E851A439CBD7}"/>
                </a:ext>
              </a:extLst>
            </p:cNvPr>
            <p:cNvSpPr txBox="1"/>
            <p:nvPr/>
          </p:nvSpPr>
          <p:spPr>
            <a:xfrm>
              <a:off x="6049418" y="1128505"/>
              <a:ext cx="4908866" cy="17543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Consolidate long-term trends and data on strategy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Reintroduce minor changes to strategy planning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Determine if there is need to ”refresh” strategy 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6931A7-B502-0B41-AF25-BFAD10BB8A6B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>
              <a:off x="7597130" y="2872786"/>
              <a:ext cx="973" cy="5339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9F4383-A9F1-0C4C-B5B1-2EBC1E43C9FB}"/>
              </a:ext>
            </a:extLst>
          </p:cNvPr>
          <p:cNvGrpSpPr/>
          <p:nvPr/>
        </p:nvGrpSpPr>
        <p:grpSpPr>
          <a:xfrm>
            <a:off x="5473105" y="4039910"/>
            <a:ext cx="3841650" cy="1477328"/>
            <a:chOff x="5473105" y="4039910"/>
            <a:chExt cx="3841650" cy="147732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948BE54-040C-914D-8816-38E99AD06D79}"/>
                </a:ext>
              </a:extLst>
            </p:cNvPr>
            <p:cNvSpPr txBox="1"/>
            <p:nvPr/>
          </p:nvSpPr>
          <p:spPr>
            <a:xfrm>
              <a:off x="6047083" y="4039910"/>
              <a:ext cx="3267672" cy="14773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Align strategies and scorecards with lower units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Align individual performance evaluation with strategy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7EF433-427C-AE40-AB07-C16C7F0F888A}"/>
                </a:ext>
              </a:extLst>
            </p:cNvPr>
            <p:cNvCxnSpPr>
              <a:cxnSpLocks/>
              <a:stCxn id="50" idx="3"/>
              <a:endCxn id="79" idx="1"/>
            </p:cNvCxnSpPr>
            <p:nvPr/>
          </p:nvCxnSpPr>
          <p:spPr>
            <a:xfrm>
              <a:off x="5473105" y="4777469"/>
              <a:ext cx="573978" cy="11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 txBox="1">
            <a:spLocks/>
          </p:cNvSpPr>
          <p:nvPr/>
        </p:nvSpPr>
        <p:spPr bwMode="auto">
          <a:xfrm>
            <a:off x="838200" y="-251353"/>
            <a:ext cx="10515600" cy="90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4" grpId="0" animBg="1"/>
      <p:bldP spid="73" grpId="0" animBg="1"/>
      <p:bldP spid="72" grpId="0" animBg="1"/>
      <p:bldP spid="71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515601" cy="4794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There can be a number of ways to approach this:</a:t>
            </a:r>
          </a:p>
          <a:p>
            <a:pPr marL="342900" indent="-342900"/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4594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Derive a target from an overall goal</a:t>
            </a:r>
          </a:p>
          <a:p>
            <a:pPr marL="1194594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breakthrough, stretch goal</a:t>
            </a:r>
          </a:p>
          <a:p>
            <a:pPr marL="1194594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Set incremental improvement based on historical performance</a:t>
            </a:r>
          </a:p>
          <a:p>
            <a:pPr marL="1194594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Benchmark other units/armed forces</a:t>
            </a:r>
          </a:p>
          <a:p>
            <a:pPr marL="1194594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a baseline and define targets over time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515601" cy="4794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Possible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difficulties or consequences in setting targets</a:t>
            </a:r>
          </a:p>
          <a:p>
            <a:pPr marL="342900" indent="-342900"/>
            <a:endParaRPr lang="en-PH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No data exist to support a defined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Measure is brand new – no historical data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Organizational issues of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freedom/autonomy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Fear and anxiety of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targets/goals/measures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Effects on possible future reward and compensation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515601" cy="4794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Criteria for Target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en-PH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should match a measure (one is to one is ideal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should be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quantifiable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157" lvl="1" indent="-457200">
              <a:buFont typeface="Wingdings" panose="05000000000000000000" pitchFamily="2" charset="2"/>
              <a:buChar char="§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should communicate the expected performance clearly 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57" lvl="1" indent="0"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604201"/>
              </p:ext>
            </p:extLst>
          </p:nvPr>
        </p:nvGraphicFramePr>
        <p:xfrm>
          <a:off x="711728" y="2172000"/>
          <a:ext cx="9523216" cy="4405747"/>
        </p:xfrm>
        <a:graphic>
          <a:graphicData uri="http://schemas.openxmlformats.org/drawingml/2006/table">
            <a:tbl>
              <a:tblPr firstRow="1" firstCol="1" bandRow="1"/>
              <a:tblGrid>
                <a:gridCol w="1176705">
                  <a:extLst>
                    <a:ext uri="{9D8B030D-6E8A-4147-A177-3AD203B41FA5}">
                      <a16:colId xmlns:a16="http://schemas.microsoft.com/office/drawing/2014/main" val="478068796"/>
                    </a:ext>
                  </a:extLst>
                </a:gridCol>
                <a:gridCol w="455448">
                  <a:extLst>
                    <a:ext uri="{9D8B030D-6E8A-4147-A177-3AD203B41FA5}">
                      <a16:colId xmlns:a16="http://schemas.microsoft.com/office/drawing/2014/main" val="1635849788"/>
                    </a:ext>
                  </a:extLst>
                </a:gridCol>
                <a:gridCol w="752561">
                  <a:extLst>
                    <a:ext uri="{9D8B030D-6E8A-4147-A177-3AD203B41FA5}">
                      <a16:colId xmlns:a16="http://schemas.microsoft.com/office/drawing/2014/main" val="4185935541"/>
                    </a:ext>
                  </a:extLst>
                </a:gridCol>
                <a:gridCol w="787978">
                  <a:extLst>
                    <a:ext uri="{9D8B030D-6E8A-4147-A177-3AD203B41FA5}">
                      <a16:colId xmlns:a16="http://schemas.microsoft.com/office/drawing/2014/main" val="230833474"/>
                    </a:ext>
                  </a:extLst>
                </a:gridCol>
                <a:gridCol w="59690">
                  <a:extLst>
                    <a:ext uri="{9D8B030D-6E8A-4147-A177-3AD203B41FA5}">
                      <a16:colId xmlns:a16="http://schemas.microsoft.com/office/drawing/2014/main" val="241879517"/>
                    </a:ext>
                  </a:extLst>
                </a:gridCol>
                <a:gridCol w="250883">
                  <a:extLst>
                    <a:ext uri="{9D8B030D-6E8A-4147-A177-3AD203B41FA5}">
                      <a16:colId xmlns:a16="http://schemas.microsoft.com/office/drawing/2014/main" val="3639955640"/>
                    </a:ext>
                  </a:extLst>
                </a:gridCol>
                <a:gridCol w="258091">
                  <a:extLst>
                    <a:ext uri="{9D8B030D-6E8A-4147-A177-3AD203B41FA5}">
                      <a16:colId xmlns:a16="http://schemas.microsoft.com/office/drawing/2014/main" val="3413283152"/>
                    </a:ext>
                  </a:extLst>
                </a:gridCol>
                <a:gridCol w="808710">
                  <a:extLst>
                    <a:ext uri="{9D8B030D-6E8A-4147-A177-3AD203B41FA5}">
                      <a16:colId xmlns:a16="http://schemas.microsoft.com/office/drawing/2014/main" val="3836038014"/>
                    </a:ext>
                  </a:extLst>
                </a:gridCol>
                <a:gridCol w="250150">
                  <a:extLst>
                    <a:ext uri="{9D8B030D-6E8A-4147-A177-3AD203B41FA5}">
                      <a16:colId xmlns:a16="http://schemas.microsoft.com/office/drawing/2014/main" val="2215571802"/>
                    </a:ext>
                  </a:extLst>
                </a:gridCol>
                <a:gridCol w="1567832">
                  <a:extLst>
                    <a:ext uri="{9D8B030D-6E8A-4147-A177-3AD203B41FA5}">
                      <a16:colId xmlns:a16="http://schemas.microsoft.com/office/drawing/2014/main" val="1940669911"/>
                    </a:ext>
                  </a:extLst>
                </a:gridCol>
                <a:gridCol w="254376">
                  <a:extLst>
                    <a:ext uri="{9D8B030D-6E8A-4147-A177-3AD203B41FA5}">
                      <a16:colId xmlns:a16="http://schemas.microsoft.com/office/drawing/2014/main" val="3714418935"/>
                    </a:ext>
                  </a:extLst>
                </a:gridCol>
                <a:gridCol w="59690">
                  <a:extLst>
                    <a:ext uri="{9D8B030D-6E8A-4147-A177-3AD203B41FA5}">
                      <a16:colId xmlns:a16="http://schemas.microsoft.com/office/drawing/2014/main" val="2732414004"/>
                    </a:ext>
                  </a:extLst>
                </a:gridCol>
                <a:gridCol w="1266467">
                  <a:extLst>
                    <a:ext uri="{9D8B030D-6E8A-4147-A177-3AD203B41FA5}">
                      <a16:colId xmlns:a16="http://schemas.microsoft.com/office/drawing/2014/main" val="1378353081"/>
                    </a:ext>
                  </a:extLst>
                </a:gridCol>
                <a:gridCol w="59690">
                  <a:extLst>
                    <a:ext uri="{9D8B030D-6E8A-4147-A177-3AD203B41FA5}">
                      <a16:colId xmlns:a16="http://schemas.microsoft.com/office/drawing/2014/main" val="542353142"/>
                    </a:ext>
                  </a:extLst>
                </a:gridCol>
                <a:gridCol w="231667">
                  <a:extLst>
                    <a:ext uri="{9D8B030D-6E8A-4147-A177-3AD203B41FA5}">
                      <a16:colId xmlns:a16="http://schemas.microsoft.com/office/drawing/2014/main" val="2114797520"/>
                    </a:ext>
                  </a:extLst>
                </a:gridCol>
                <a:gridCol w="1283278">
                  <a:extLst>
                    <a:ext uri="{9D8B030D-6E8A-4147-A177-3AD203B41FA5}">
                      <a16:colId xmlns:a16="http://schemas.microsoft.com/office/drawing/2014/main" val="2423267236"/>
                    </a:ext>
                  </a:extLst>
                </a:gridCol>
              </a:tblGrid>
              <a:tr h="42727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STRATEGIC OBJECTIVE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 NAME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 OWNER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6032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 NR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088455"/>
                  </a:ext>
                </a:extLst>
              </a:tr>
              <a:tr h="46614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77110" algn="l"/>
                        </a:tabLs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endParaRPr lang="en-PH" sz="900">
                        <a:latin typeface="Bookman Old Style" panose="020506040505050202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69804"/>
                  </a:ext>
                </a:extLst>
              </a:tr>
              <a:tr h="213637"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 DESCRIPTION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348744"/>
                  </a:ext>
                </a:extLst>
              </a:tr>
              <a:tr h="550538"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92252"/>
                  </a:ext>
                </a:extLst>
              </a:tr>
              <a:tr h="427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LEAD/LAG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 TYPE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POLARITY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SOURCE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COLLECTOR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066930"/>
                  </a:ext>
                </a:extLst>
              </a:tr>
              <a:tr h="33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133980"/>
                  </a:ext>
                </a:extLst>
              </a:tr>
              <a:tr h="213637"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 FORMULA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20545"/>
                  </a:ext>
                </a:extLst>
              </a:tr>
              <a:tr h="346355"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PH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699235"/>
                  </a:ext>
                </a:extLst>
              </a:tr>
              <a:tr h="21363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741300"/>
                  </a:ext>
                </a:extLst>
              </a:tr>
              <a:tr h="21363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PH" sz="900" b="1" dirty="0">
                          <a:latin typeface="Bookman Old Style" panose="02050604050505020204" pitchFamily="18" charset="0"/>
                        </a:rPr>
                        <a:t>2018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PH" sz="900" b="1" dirty="0">
                          <a:latin typeface="Bookman Old Style" panose="02050604050505020204" pitchFamily="18" charset="0"/>
                        </a:rPr>
                        <a:t>2019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b="1" dirty="0">
                          <a:latin typeface="Bookman Old Style" panose="02050604050505020204" pitchFamily="18" charset="0"/>
                        </a:rPr>
                        <a:t>2020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PH" sz="900" b="1" dirty="0">
                          <a:latin typeface="Bookman Old Style" panose="02050604050505020204" pitchFamily="18" charset="0"/>
                        </a:rPr>
                        <a:t>2021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PH" sz="900" b="1" dirty="0">
                          <a:latin typeface="Bookman Old Style" panose="02050604050505020204" pitchFamily="18" charset="0"/>
                        </a:rPr>
                        <a:t>2022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622243"/>
                  </a:ext>
                </a:extLst>
              </a:tr>
              <a:tr h="4008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053885"/>
                  </a:ext>
                </a:extLst>
              </a:tr>
              <a:tr h="213637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TARGET RATIONALE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PROBLEMS/RISKS IDENTIFIED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INITIATIVES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451590"/>
                  </a:ext>
                </a:extLst>
              </a:tr>
              <a:tr h="380386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4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880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6431" b="79483"/>
          <a:stretch/>
        </p:blipFill>
        <p:spPr>
          <a:xfrm>
            <a:off x="705178" y="2155371"/>
            <a:ext cx="3190457" cy="9068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3086" y="3280611"/>
            <a:ext cx="94778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State the Element and Strategic Objective provided in the Strategy Map that the measure is supporting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 "Materiel - Acquire and upgrade materiel in all mission areas – particularly prioritizing capabilities for IADS in support to Territorial Defense”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</p:spTree>
    <p:extLst>
      <p:ext uri="{BB962C8B-B14F-4D97-AF65-F5344CB8AC3E}">
        <p14:creationId xmlns:p14="http://schemas.microsoft.com/office/powerpoint/2010/main" val="35186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97" r="29716" b="79483"/>
          <a:stretch/>
        </p:blipFill>
        <p:spPr>
          <a:xfrm>
            <a:off x="3895635" y="2155370"/>
            <a:ext cx="3524865" cy="906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3086" y="3280611"/>
            <a:ext cx="94778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State the clear name for the measure in its entirety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 	PAF Values Index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				</a:t>
            </a:r>
            <a:r>
              <a:rPr lang="en-PH" dirty="0" err="1">
                <a:latin typeface="Bookman Old Style" panose="02050604050505020204" pitchFamily="18" charset="0"/>
              </a:rPr>
              <a:t>Nr</a:t>
            </a:r>
            <a:r>
              <a:rPr lang="en-PH" dirty="0">
                <a:latin typeface="Bookman Old Style" panose="02050604050505020204" pitchFamily="18" charset="0"/>
              </a:rPr>
              <a:t> of air defense equipment acquired</a:t>
            </a:r>
          </a:p>
        </p:txBody>
      </p:sp>
    </p:spTree>
    <p:extLst>
      <p:ext uri="{BB962C8B-B14F-4D97-AF65-F5344CB8AC3E}">
        <p14:creationId xmlns:p14="http://schemas.microsoft.com/office/powerpoint/2010/main" val="23580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973" r="13407" b="79483"/>
          <a:stretch/>
        </p:blipFill>
        <p:spPr>
          <a:xfrm>
            <a:off x="7420500" y="2155369"/>
            <a:ext cx="1579614" cy="906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3086" y="3280611"/>
            <a:ext cx="94778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The owner is responsible for the results. Should the indicator’s performance begin to decline, it is the owner we look to for answers and a plan to bring results back in line with expectations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	Stakeholder Engagement PMT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				Director for Operations</a:t>
            </a:r>
          </a:p>
        </p:txBody>
      </p:sp>
    </p:spTree>
    <p:extLst>
      <p:ext uri="{BB962C8B-B14F-4D97-AF65-F5344CB8AC3E}">
        <p14:creationId xmlns:p14="http://schemas.microsoft.com/office/powerpoint/2010/main" val="3669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219" r="-213" b="79483"/>
          <a:stretch/>
        </p:blipFill>
        <p:spPr>
          <a:xfrm>
            <a:off x="9000114" y="2155369"/>
            <a:ext cx="1330036" cy="906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3086" y="3280611"/>
            <a:ext cx="947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The number of measure in the organization’s scorecard</a:t>
            </a:r>
          </a:p>
        </p:txBody>
      </p:sp>
    </p:spTree>
    <p:extLst>
      <p:ext uri="{BB962C8B-B14F-4D97-AF65-F5344CB8AC3E}">
        <p14:creationId xmlns:p14="http://schemas.microsoft.com/office/powerpoint/2010/main" val="23935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25" t="20198" r="-211" b="62228"/>
          <a:stretch/>
        </p:blipFill>
        <p:spPr>
          <a:xfrm>
            <a:off x="784369" y="3070097"/>
            <a:ext cx="9545781" cy="7767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369" y="3846818"/>
            <a:ext cx="9477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Fully explain why this measure is important to the accomplishment of the Strategic Focus</a:t>
            </a:r>
          </a:p>
          <a:p>
            <a:pPr algn="just"/>
            <a:r>
              <a:rPr lang="en-P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Example: “The PAF Values Index is the overall measurement of the PAF’s effort to strengthen organizational values of </a:t>
            </a:r>
            <a:r>
              <a:rPr lang="en-P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InSTEP</a:t>
            </a:r>
            <a:r>
              <a:rPr lang="en-P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among airmen expressed in numerical value purposely developed in monitoring the progress of the Core Process Values in the PAF Flight Plan 2028.”</a:t>
            </a:r>
            <a:endParaRPr lang="en-P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048" r="87420" b="44921"/>
          <a:stretch/>
        </p:blipFill>
        <p:spPr>
          <a:xfrm>
            <a:off x="784369" y="3846818"/>
            <a:ext cx="1195681" cy="796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369" y="4799747"/>
            <a:ext cx="9477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Identify whether the measure is a core outcome indicator (lag) or a performance driver (lead)</a:t>
            </a:r>
          </a:p>
        </p:txBody>
      </p:sp>
    </p:spTree>
    <p:extLst>
      <p:ext uri="{BB962C8B-B14F-4D97-AF65-F5344CB8AC3E}">
        <p14:creationId xmlns:p14="http://schemas.microsoft.com/office/powerpoint/2010/main" val="42567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5285013" y="1181099"/>
            <a:ext cx="2340429" cy="368088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START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99C7F9A-59F8-2348-975E-BF38CC077F14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5928ED-4118-2A42-9BC4-2D97677E0A7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Develop the Strategy</a:t>
            </a:r>
          </a:p>
        </p:txBody>
      </p:sp>
    </p:spTree>
    <p:extLst>
      <p:ext uri="{BB962C8B-B14F-4D97-AF65-F5344CB8AC3E}">
        <p14:creationId xmlns:p14="http://schemas.microsoft.com/office/powerpoint/2010/main" val="22954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70" t="37048" r="74696" b="44921"/>
          <a:stretch/>
        </p:blipFill>
        <p:spPr>
          <a:xfrm>
            <a:off x="1980050" y="3846817"/>
            <a:ext cx="1238865" cy="796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0050" y="4806718"/>
            <a:ext cx="9477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This is the interval of updating/reporting the performance (weekly, monthly, quarterly, semi-annually, or yearly)</a:t>
            </a:r>
          </a:p>
        </p:txBody>
      </p:sp>
    </p:spTree>
    <p:extLst>
      <p:ext uri="{BB962C8B-B14F-4D97-AF65-F5344CB8AC3E}">
        <p14:creationId xmlns:p14="http://schemas.microsoft.com/office/powerpoint/2010/main" val="16472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8915" y="4767529"/>
            <a:ext cx="9477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This characteristic identifies how the measure will be expressed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 Percentage, Number, R-Rating,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114" t="37048" r="63434" b="44921"/>
          <a:stretch/>
        </p:blipFill>
        <p:spPr>
          <a:xfrm>
            <a:off x="3218915" y="3846817"/>
            <a:ext cx="1088572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1928" y="4806718"/>
            <a:ext cx="9477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When assessing the performance of a measure, you need to know whether high values reflect good or bad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505" t="37048" r="52123" b="44921"/>
          <a:stretch/>
        </p:blipFill>
        <p:spPr>
          <a:xfrm>
            <a:off x="4307487" y="3846816"/>
            <a:ext cx="1081088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1905" y="4858969"/>
            <a:ext cx="9477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Provide where the data is derived from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 Audit Reports, inspections, simulations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755" t="37048" r="15957" b="44921"/>
          <a:stretch/>
        </p:blipFill>
        <p:spPr>
          <a:xfrm>
            <a:off x="5388575" y="3846815"/>
            <a:ext cx="3449782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1928" y="4806718"/>
            <a:ext cx="94778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Owner is accountable for the performance of the measure but Data Collector serves as the actual data contact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 OA-8, 15</a:t>
            </a:r>
            <a:r>
              <a:rPr lang="en-PH" baseline="30000" dirty="0">
                <a:latin typeface="Bookman Old Style" panose="02050604050505020204" pitchFamily="18" charset="0"/>
              </a:rPr>
              <a:t>th</a:t>
            </a:r>
            <a:r>
              <a:rPr lang="en-PH" dirty="0">
                <a:latin typeface="Bookman Old Style" panose="02050604050505020204" pitchFamily="18" charset="0"/>
              </a:rPr>
              <a:t> Strike Wing, Wing Adjutant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3897" t="37048" r="-219" b="44921"/>
          <a:stretch/>
        </p:blipFill>
        <p:spPr>
          <a:xfrm>
            <a:off x="8838357" y="3846814"/>
            <a:ext cx="1551709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62" t="54754" r="-221" b="32356"/>
          <a:stretch/>
        </p:blipFill>
        <p:spPr>
          <a:xfrm>
            <a:off x="856407" y="4643227"/>
            <a:ext cx="9533659" cy="569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2574368"/>
            <a:ext cx="9477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Provide the specific elements for calculation of the performance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	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5756356"/>
                  </p:ext>
                </p:extLst>
              </p:nvPr>
            </p:nvGraphicFramePr>
            <p:xfrm>
              <a:off x="2530712" y="3477084"/>
              <a:ext cx="8021782" cy="10852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8021782">
                      <a:extLst>
                        <a:ext uri="{9D8B030D-6E8A-4147-A177-3AD203B41FA5}">
                          <a16:colId xmlns:a16="http://schemas.microsoft.com/office/drawing/2014/main" val="3913502423"/>
                        </a:ext>
                      </a:extLst>
                    </a:gridCol>
                  </a:tblGrid>
                  <a:tr h="10852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PH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Number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of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Units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to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be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activated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,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deactivated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,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downgraded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,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or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upgraded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for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a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given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year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Total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number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of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Units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to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be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restructured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in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a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given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PH" sz="1400">
                                        <a:effectLst/>
                                        <a:latin typeface="Bookman Old Style" panose="02050604050505020204" pitchFamily="18" charset="0"/>
                                      </a:rPr>
                                      <m:t>period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PH" sz="9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4290" marR="3429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0206583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5756356"/>
                  </p:ext>
                </p:extLst>
              </p:nvPr>
            </p:nvGraphicFramePr>
            <p:xfrm>
              <a:off x="2530712" y="3477084"/>
              <a:ext cx="8021782" cy="10852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8021782">
                      <a:extLst>
                        <a:ext uri="{9D8B030D-6E8A-4147-A177-3AD203B41FA5}">
                          <a16:colId xmlns:a16="http://schemas.microsoft.com/office/drawing/2014/main" val="3913502423"/>
                        </a:ext>
                      </a:extLst>
                    </a:gridCol>
                  </a:tblGrid>
                  <a:tr h="108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290" marR="3429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6583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404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62" t="67487" r="82696" b="13535"/>
          <a:stretch/>
        </p:blipFill>
        <p:spPr>
          <a:xfrm>
            <a:off x="856407" y="5212583"/>
            <a:ext cx="16510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3558093"/>
            <a:ext cx="947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This is initial data collected that serves as the current level of performance</a:t>
            </a:r>
          </a:p>
        </p:txBody>
      </p:sp>
    </p:spTree>
    <p:extLst>
      <p:ext uri="{BB962C8B-B14F-4D97-AF65-F5344CB8AC3E}">
        <p14:creationId xmlns:p14="http://schemas.microsoft.com/office/powerpoint/2010/main" val="10494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153" t="67487" r="-73" b="13535"/>
          <a:stretch/>
        </p:blipFill>
        <p:spPr>
          <a:xfrm>
            <a:off x="2507407" y="5212583"/>
            <a:ext cx="7883237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8765" y="3558093"/>
            <a:ext cx="947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This is the desired outcome for each year until the year 2022</a:t>
            </a:r>
          </a:p>
        </p:txBody>
      </p:sp>
    </p:spTree>
    <p:extLst>
      <p:ext uri="{BB962C8B-B14F-4D97-AF65-F5344CB8AC3E}">
        <p14:creationId xmlns:p14="http://schemas.microsoft.com/office/powerpoint/2010/main" val="24185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89" t="86301" r="60607" b="-267"/>
          <a:stretch/>
        </p:blipFill>
        <p:spPr>
          <a:xfrm>
            <a:off x="856407" y="6050783"/>
            <a:ext cx="3763158" cy="616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8765" y="3284696"/>
            <a:ext cx="94778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The rationale provides users with background on how you arrived at the particular target(s)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 	The target list of equipment by 2022 will allow the PAF to achieve R3 in Priority Areas and is based on the Horizon 2 of AFP Modernization Program (Materiel)</a:t>
            </a:r>
          </a:p>
        </p:txBody>
      </p:sp>
    </p:spTree>
    <p:extLst>
      <p:ext uri="{BB962C8B-B14F-4D97-AF65-F5344CB8AC3E}">
        <p14:creationId xmlns:p14="http://schemas.microsoft.com/office/powerpoint/2010/main" val="38647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7067" y="3423195"/>
            <a:ext cx="94778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Indicate the problems/risks associated with the achievement of the strategic objective and targets through the Problem/Risk Assessment Matrix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	Lack of institutional memory</a:t>
            </a: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				Rotation policy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212" t="86301" r="30332" b="-267"/>
          <a:stretch/>
        </p:blipFill>
        <p:spPr>
          <a:xfrm>
            <a:off x="4619565" y="6050783"/>
            <a:ext cx="2895600" cy="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5285013" y="1181099"/>
            <a:ext cx="2340429" cy="368088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START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E7791067-3DAB-CB4E-B72B-112F3BAA90CA}"/>
              </a:ext>
            </a:extLst>
          </p:cNvPr>
          <p:cNvSpPr/>
          <p:nvPr/>
        </p:nvSpPr>
        <p:spPr>
          <a:xfrm>
            <a:off x="4661807" y="2567002"/>
            <a:ext cx="3586842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latin typeface="Glacial Indifference" pitchFamily="2" charset="0"/>
              </a:rPr>
              <a:t>Role Clarification (“What is the Air Force mandated to do exactly?”):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lacial Indifference" pitchFamily="2" charset="0"/>
              </a:rPr>
              <a:t>Customer-Outcome Analysis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lacial Indifference" pitchFamily="2" charset="0"/>
              </a:rPr>
              <a:t>Value Chain Analysis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1077687" y="2567002"/>
            <a:ext cx="2628773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Core Values, Mission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9597E9-6D89-DF43-BA3D-A5C8E8301234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392074" y="1549187"/>
            <a:ext cx="4063154" cy="10178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42BBA3-5A70-4343-A1DC-16152EA36F7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455228" y="1549187"/>
            <a:ext cx="0" cy="10178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cess 27">
            <a:extLst>
              <a:ext uri="{FF2B5EF4-FFF2-40B4-BE49-F238E27FC236}">
                <a16:creationId xmlns:a16="http://schemas.microsoft.com/office/drawing/2014/main" id="{BEBA2D50-7429-D343-8B99-4953759C0F4D}"/>
              </a:ext>
            </a:extLst>
          </p:cNvPr>
          <p:cNvSpPr/>
          <p:nvPr/>
        </p:nvSpPr>
        <p:spPr>
          <a:xfrm>
            <a:off x="9203996" y="2567003"/>
            <a:ext cx="1597417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Stakeholder, Problem, and Objective Analysis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6" idx="2"/>
            <a:endCxn id="28" idx="0"/>
          </p:cNvCxnSpPr>
          <p:nvPr/>
        </p:nvCxnSpPr>
        <p:spPr>
          <a:xfrm>
            <a:off x="6455228" y="1549187"/>
            <a:ext cx="3547477" cy="1017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B99C7F9A-59F8-2348-975E-BF38CC077F14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5928ED-4118-2A42-9BC4-2D97677E0A7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Develop the Strategy</a:t>
            </a:r>
          </a:p>
        </p:txBody>
      </p:sp>
    </p:spTree>
    <p:extLst>
      <p:ext uri="{BB962C8B-B14F-4D97-AF65-F5344CB8AC3E}">
        <p14:creationId xmlns:p14="http://schemas.microsoft.com/office/powerpoint/2010/main" val="41949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469" t="86301" r="-226" b="-267"/>
          <a:stretch/>
        </p:blipFill>
        <p:spPr>
          <a:xfrm>
            <a:off x="7515165" y="6050782"/>
            <a:ext cx="2924175" cy="6168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8137" y="2849283"/>
            <a:ext cx="94778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dirty="0">
                <a:latin typeface="Bookman Old Style" panose="02050604050505020204" pitchFamily="18" charset="0"/>
              </a:rPr>
              <a:t>Indicate the Initiative Name(s) based on your Initiative Profile(s). The initiatives may address problems/issues that keeps performance low or prevents the achievement of the target.  It may involve carefully studying the root causes of the problem/issues.  Initiatives can be acted upon by the organization (internally).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  <a:p>
            <a:pPr algn="just"/>
            <a:r>
              <a:rPr lang="en-PH" dirty="0">
                <a:latin typeface="Bookman Old Style" panose="02050604050505020204" pitchFamily="18" charset="0"/>
              </a:rPr>
              <a:t>	Example:	PAF Force Restructuring and Organizational 							Development</a:t>
            </a:r>
          </a:p>
          <a:p>
            <a:pPr algn="just"/>
            <a:endParaRPr lang="en-PH" dirty="0">
              <a:latin typeface="Bookman Old Style" panose="02050604050505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TARGETS: DEFINING KEY ATTRIBUTES OF A MEASURE PROFILE</a:t>
            </a:r>
          </a:p>
        </p:txBody>
      </p:sp>
    </p:spTree>
    <p:extLst>
      <p:ext uri="{BB962C8B-B14F-4D97-AF65-F5344CB8AC3E}">
        <p14:creationId xmlns:p14="http://schemas.microsoft.com/office/powerpoint/2010/main" val="993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883228" y="1797411"/>
            <a:ext cx="84255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S</a:t>
            </a: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trategic </a:t>
            </a:r>
            <a:r>
              <a:rPr lang="en-US" sz="6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I</a:t>
            </a: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nitiatives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9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CHARACTERISTICS OF STRATEGIC INITIATIVES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62968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Aim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to significantly change the way we do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</a:p>
          <a:p>
            <a:pPr marL="342900" indent="-342900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Close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a performance gap – support an objective on the strategy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</a:p>
          <a:p>
            <a:pPr marL="342900" indent="-342900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sponsorship at the leadership team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  <a:p>
            <a:pPr marL="342900" indent="-342900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definitive start and stop dates, and progress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  <a:p>
            <a:pPr marL="342900" indent="-342900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committed resource allocation or human and capital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DETERMINING THE GAPS IN STRATEGIC INITIATIVES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629679"/>
            <a:ext cx="10515600" cy="50062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We should consider:</a:t>
            </a:r>
          </a:p>
          <a:p>
            <a:pPr marL="0" indent="0">
              <a:buNone/>
            </a:pPr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Strategic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 change agenda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Comprehensive examination of the problem/issue to determine the root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cause/s</a:t>
            </a:r>
          </a:p>
          <a:p>
            <a:pPr lvl="4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This will provide us choices</a:t>
            </a:r>
          </a:p>
          <a:p>
            <a:pPr marL="1885950" lvl="3" indent="-514350">
              <a:buFont typeface="+mj-lt"/>
              <a:buAutoNum type="arabicPeriod"/>
            </a:pPr>
            <a:endParaRPr lang="en-PH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8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883228" y="1797411"/>
            <a:ext cx="84255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D</a:t>
            </a: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esign </a:t>
            </a:r>
            <a:r>
              <a:rPr lang="en-US" sz="6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S</a:t>
            </a: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ummary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28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WHAT IS DESIGN SUMMARY?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220445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outlines the main elements of the project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 the vertical logic of the DMF explaining the means-ends relationship, also referred to as the results chain. </a:t>
            </a: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272936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307845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342754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5377663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56476" y="5250227"/>
            <a:ext cx="1296537" cy="1201003"/>
            <a:chOff x="8802911" y="4854018"/>
            <a:chExt cx="1296537" cy="1201003"/>
          </a:xfrm>
          <a:solidFill>
            <a:srgbClr val="FF0000"/>
          </a:solidFill>
        </p:grpSpPr>
        <p:sp>
          <p:nvSpPr>
            <p:cNvPr id="9" name="Right Arrow 8"/>
            <p:cNvSpPr/>
            <p:nvPr/>
          </p:nvSpPr>
          <p:spPr>
            <a:xfrm rot="10800000">
              <a:off x="8802911" y="4854018"/>
              <a:ext cx="1296537" cy="120100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3162" y="5269854"/>
              <a:ext cx="99628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PH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INPUT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DESIGN SUMMARY</a:t>
            </a:r>
          </a:p>
        </p:txBody>
      </p:sp>
    </p:spTree>
    <p:extLst>
      <p:ext uri="{BB962C8B-B14F-4D97-AF65-F5344CB8AC3E}">
        <p14:creationId xmlns:p14="http://schemas.microsoft.com/office/powerpoint/2010/main" val="20680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079" y="3369038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441568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5502312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56370" y="5378140"/>
            <a:ext cx="1296643" cy="1201003"/>
            <a:chOff x="8802805" y="4981931"/>
            <a:chExt cx="1296643" cy="1201003"/>
          </a:xfrm>
          <a:solidFill>
            <a:schemeClr val="bg2">
              <a:lumMod val="10000"/>
            </a:schemeClr>
          </a:solidFill>
        </p:grpSpPr>
        <p:sp>
          <p:nvSpPr>
            <p:cNvPr id="9" name="Right Arrow 8"/>
            <p:cNvSpPr/>
            <p:nvPr/>
          </p:nvSpPr>
          <p:spPr>
            <a:xfrm rot="10800000">
              <a:off x="8802805" y="4981931"/>
              <a:ext cx="1296537" cy="120100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3162" y="5397767"/>
              <a:ext cx="99628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P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INPUT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10113" y="230467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termed goal or longer-term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Refers to the generally sectoral or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sub-sectoral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influenced by many factors other than the project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the link between the project and the strategy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DESIGN SUMMARY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6079" y="2296508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731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441568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819923" y="5457926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56370" y="5378140"/>
            <a:ext cx="1296643" cy="1201003"/>
            <a:chOff x="8802805" y="4981931"/>
            <a:chExt cx="1296643" cy="1201003"/>
          </a:xfrm>
          <a:solidFill>
            <a:schemeClr val="bg2">
              <a:lumMod val="10000"/>
            </a:schemeClr>
          </a:solidFill>
        </p:grpSpPr>
        <p:sp>
          <p:nvSpPr>
            <p:cNvPr id="9" name="Right Arrow 8"/>
            <p:cNvSpPr/>
            <p:nvPr/>
          </p:nvSpPr>
          <p:spPr>
            <a:xfrm rot="10800000">
              <a:off x="8802805" y="4981931"/>
              <a:ext cx="1296537" cy="120100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3162" y="5397767"/>
              <a:ext cx="99628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P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INPUT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257800" y="188546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anchor of the project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Describes what the project intends to accomplish by the end of project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Makes clear what development problem the project will address.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 the nature and scope of the outputs that will be necessary to achieve the outcome.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DESIGN SUMMARY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923" y="2293340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9923" y="3380824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38209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2656" y="5507874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56370" y="5378140"/>
            <a:ext cx="1296643" cy="1201003"/>
            <a:chOff x="8802805" y="4981931"/>
            <a:chExt cx="1296643" cy="1201003"/>
          </a:xfrm>
          <a:solidFill>
            <a:schemeClr val="bg2">
              <a:lumMod val="10000"/>
            </a:schemeClr>
          </a:solidFill>
        </p:grpSpPr>
        <p:sp>
          <p:nvSpPr>
            <p:cNvPr id="9" name="Right Arrow 8"/>
            <p:cNvSpPr/>
            <p:nvPr/>
          </p:nvSpPr>
          <p:spPr>
            <a:xfrm rot="10800000">
              <a:off x="8802805" y="4981931"/>
              <a:ext cx="1296537" cy="120100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3162" y="5397767"/>
              <a:ext cx="99628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P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INPUT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10113" y="2304673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 and/or tangible goods and/or services delivered by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Describes the scope of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Must be necessary to achieve the outcome and the means-end relationship has to be clearly identified.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DESIGN SUMMARY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2296508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3357252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200" y="4432563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5497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5285013" y="1181099"/>
            <a:ext cx="2340429" cy="368088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START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E7791067-3DAB-CB4E-B72B-112F3BAA90CA}"/>
              </a:ext>
            </a:extLst>
          </p:cNvPr>
          <p:cNvSpPr/>
          <p:nvPr/>
        </p:nvSpPr>
        <p:spPr>
          <a:xfrm>
            <a:off x="4661807" y="2567002"/>
            <a:ext cx="3586842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latin typeface="Glacial Indifference" pitchFamily="2" charset="0"/>
              </a:rPr>
              <a:t>Role Clarification (“What is the Air Force mandated to do exactly?”):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lacial Indifference" pitchFamily="2" charset="0"/>
              </a:rPr>
              <a:t>Customer-Outcome Analysis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lacial Indifference" pitchFamily="2" charset="0"/>
              </a:rPr>
              <a:t>Value Chain Analysis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1077687" y="2567002"/>
            <a:ext cx="2628773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Core Values, Mission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9597E9-6D89-DF43-BA3D-A5C8E8301234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392074" y="1549187"/>
            <a:ext cx="4063154" cy="10178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42BBA3-5A70-4343-A1DC-16152EA36F7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455228" y="1549187"/>
            <a:ext cx="0" cy="10178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A0D727-209E-FE4C-A6C7-1F24F63CCCCA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706460" y="3237487"/>
            <a:ext cx="955347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cess 27">
            <a:extLst>
              <a:ext uri="{FF2B5EF4-FFF2-40B4-BE49-F238E27FC236}">
                <a16:creationId xmlns:a16="http://schemas.microsoft.com/office/drawing/2014/main" id="{BEBA2D50-7429-D343-8B99-4953759C0F4D}"/>
              </a:ext>
            </a:extLst>
          </p:cNvPr>
          <p:cNvSpPr/>
          <p:nvPr/>
        </p:nvSpPr>
        <p:spPr>
          <a:xfrm>
            <a:off x="9203996" y="2567003"/>
            <a:ext cx="1597417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Stakeholder, Problem, and Objective Analysis</a:t>
            </a:r>
          </a:p>
        </p:txBody>
      </p:sp>
      <p:sp>
        <p:nvSpPr>
          <p:cNvPr id="29" name="Process 28">
            <a:extLst>
              <a:ext uri="{FF2B5EF4-FFF2-40B4-BE49-F238E27FC236}">
                <a16:creationId xmlns:a16="http://schemas.microsoft.com/office/drawing/2014/main" id="{FDEF18FE-57C3-9744-A69B-CC99FBE47B99}"/>
              </a:ext>
            </a:extLst>
          </p:cNvPr>
          <p:cNvSpPr/>
          <p:nvPr/>
        </p:nvSpPr>
        <p:spPr>
          <a:xfrm>
            <a:off x="4661808" y="4340999"/>
            <a:ext cx="358684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06656FBD-390F-C742-8BD0-89324F778AB7}"/>
              </a:ext>
            </a:extLst>
          </p:cNvPr>
          <p:cNvSpPr/>
          <p:nvPr/>
        </p:nvSpPr>
        <p:spPr>
          <a:xfrm>
            <a:off x="1077686" y="4341000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A71ADE3-053C-DE4E-85C4-85212DE8A3F9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>
            <a:off x="8248649" y="3237487"/>
            <a:ext cx="955347" cy="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E05A08-1FFF-C149-9AE9-CEDAC4D44FA2}"/>
              </a:ext>
            </a:extLst>
          </p:cNvPr>
          <p:cNvCxnSpPr>
            <a:cxnSpLocks/>
            <a:stCxn id="8" idx="2"/>
            <a:endCxn id="36" idx="0"/>
          </p:cNvCxnSpPr>
          <p:nvPr/>
        </p:nvCxnSpPr>
        <p:spPr>
          <a:xfrm flipH="1">
            <a:off x="2392073" y="3907972"/>
            <a:ext cx="1" cy="4330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9B6BDC-2653-B14F-B8DC-F8FE9DC0081B}"/>
              </a:ext>
            </a:extLst>
          </p:cNvPr>
          <p:cNvCxnSpPr>
            <a:cxnSpLocks/>
            <a:stCxn id="7" idx="2"/>
            <a:endCxn id="29" idx="0"/>
          </p:cNvCxnSpPr>
          <p:nvPr/>
        </p:nvCxnSpPr>
        <p:spPr>
          <a:xfrm>
            <a:off x="6455228" y="3907972"/>
            <a:ext cx="1" cy="43302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6" idx="2"/>
            <a:endCxn id="28" idx="0"/>
          </p:cNvCxnSpPr>
          <p:nvPr/>
        </p:nvCxnSpPr>
        <p:spPr>
          <a:xfrm>
            <a:off x="6455228" y="1549187"/>
            <a:ext cx="3547477" cy="1017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B99C7F9A-59F8-2348-975E-BF38CC077F14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5928ED-4118-2A42-9BC4-2D97677E0A7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Develop the Strategy</a:t>
            </a:r>
          </a:p>
        </p:txBody>
      </p:sp>
    </p:spTree>
    <p:extLst>
      <p:ext uri="{BB962C8B-B14F-4D97-AF65-F5344CB8AC3E}">
        <p14:creationId xmlns:p14="http://schemas.microsoft.com/office/powerpoint/2010/main" val="14252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0113" y="230467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groups of tasks carried out using project inputs to produce the desired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Forms the basis for preparing the implementation schedule and a critical path analysis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DESIGN SUMMARY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094" y="2268149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094" y="3370727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094" y="4436702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094" y="5502677"/>
            <a:ext cx="2756954" cy="90747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6621" y="5825713"/>
            <a:ext cx="996286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P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56370" y="5378140"/>
            <a:ext cx="1296643" cy="1201003"/>
            <a:chOff x="8802805" y="4981931"/>
            <a:chExt cx="1296643" cy="1201003"/>
          </a:xfrm>
          <a:solidFill>
            <a:schemeClr val="bg2">
              <a:lumMod val="10000"/>
            </a:schemeClr>
          </a:solidFill>
        </p:grpSpPr>
        <p:sp>
          <p:nvSpPr>
            <p:cNvPr id="9" name="Right Arrow 8"/>
            <p:cNvSpPr/>
            <p:nvPr/>
          </p:nvSpPr>
          <p:spPr>
            <a:xfrm rot="10800000">
              <a:off x="8802805" y="4981931"/>
              <a:ext cx="1296537" cy="120100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3162" y="5397767"/>
              <a:ext cx="99628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P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0113" y="230467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resources required to undertake the activities and to produce the outputs.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lnputs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financier and main cost categories in financial and/or physical terms.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contributions from other stakeholders.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DESIGN SUMMARY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094" y="2268149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094" y="3370727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094" y="4436702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094" y="5536642"/>
            <a:ext cx="2756954" cy="90747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3356476" y="5389876"/>
            <a:ext cx="1296537" cy="120100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TextBox 14"/>
          <p:cNvSpPr txBox="1"/>
          <p:nvPr/>
        </p:nvSpPr>
        <p:spPr>
          <a:xfrm>
            <a:off x="3595048" y="5805712"/>
            <a:ext cx="99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1271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PH" dirty="0"/>
              <a:t>      </a:t>
            </a:r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PH" dirty="0"/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2"/>
          <a:srcRect t="30077" b="30237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Pictur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2" y="-40834"/>
            <a:ext cx="7442198" cy="6946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656" y="2255838"/>
            <a:ext cx="5689600" cy="2767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P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pitchFamily="34" charset="0"/>
              </a:rPr>
              <a:t>THANK YOU AND GOOD DAY!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345761" y="2701834"/>
            <a:ext cx="1362717" cy="298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69658" y="2717756"/>
            <a:ext cx="1362717" cy="298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4DE4BD6-4F24-4C3F-9BC7-617AAB289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94" y="1607730"/>
            <a:ext cx="1346015" cy="1214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D4DC3-4CCB-42DA-A55B-71E857A9B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04" y="1605286"/>
            <a:ext cx="1495476" cy="1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rocess 66">
            <a:extLst>
              <a:ext uri="{FF2B5EF4-FFF2-40B4-BE49-F238E27FC236}">
                <a16:creationId xmlns:a16="http://schemas.microsoft.com/office/drawing/2014/main" id="{7768FB48-3146-E842-92D7-F35CE300594B}"/>
              </a:ext>
            </a:extLst>
          </p:cNvPr>
          <p:cNvSpPr/>
          <p:nvPr/>
        </p:nvSpPr>
        <p:spPr>
          <a:xfrm>
            <a:off x="905793" y="2407774"/>
            <a:ext cx="2960914" cy="3006861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5285013" y="1181099"/>
            <a:ext cx="2340429" cy="368088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START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E7791067-3DAB-CB4E-B72B-112F3BAA90CA}"/>
              </a:ext>
            </a:extLst>
          </p:cNvPr>
          <p:cNvSpPr/>
          <p:nvPr/>
        </p:nvSpPr>
        <p:spPr>
          <a:xfrm>
            <a:off x="4661807" y="2567002"/>
            <a:ext cx="3586842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latin typeface="Glacial Indifference" pitchFamily="2" charset="0"/>
              </a:rPr>
              <a:t>Role Clarification (“What is the Air Force mandated to do exactly?”):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lacial Indifference" pitchFamily="2" charset="0"/>
              </a:rPr>
              <a:t>Customer-Outcome Analysis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lacial Indifference" pitchFamily="2" charset="0"/>
              </a:rPr>
              <a:t>Value Chain Analysis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1077687" y="2567002"/>
            <a:ext cx="2628773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Core Values, Mission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9597E9-6D89-DF43-BA3D-A5C8E8301234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392074" y="1549187"/>
            <a:ext cx="4063154" cy="10178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42BBA3-5A70-4343-A1DC-16152EA36F7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455228" y="1549187"/>
            <a:ext cx="0" cy="10178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A0D727-209E-FE4C-A6C7-1F24F63CCCCA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706460" y="3237487"/>
            <a:ext cx="955347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cess 27">
            <a:extLst>
              <a:ext uri="{FF2B5EF4-FFF2-40B4-BE49-F238E27FC236}">
                <a16:creationId xmlns:a16="http://schemas.microsoft.com/office/drawing/2014/main" id="{BEBA2D50-7429-D343-8B99-4953759C0F4D}"/>
              </a:ext>
            </a:extLst>
          </p:cNvPr>
          <p:cNvSpPr/>
          <p:nvPr/>
        </p:nvSpPr>
        <p:spPr>
          <a:xfrm>
            <a:off x="9203996" y="2567003"/>
            <a:ext cx="1597417" cy="134097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Stakeholder, Problem, and Objective Analysis</a:t>
            </a:r>
          </a:p>
        </p:txBody>
      </p:sp>
      <p:sp>
        <p:nvSpPr>
          <p:cNvPr id="29" name="Process 28">
            <a:extLst>
              <a:ext uri="{FF2B5EF4-FFF2-40B4-BE49-F238E27FC236}">
                <a16:creationId xmlns:a16="http://schemas.microsoft.com/office/drawing/2014/main" id="{FDEF18FE-57C3-9744-A69B-CC99FBE47B99}"/>
              </a:ext>
            </a:extLst>
          </p:cNvPr>
          <p:cNvSpPr/>
          <p:nvPr/>
        </p:nvSpPr>
        <p:spPr>
          <a:xfrm>
            <a:off x="4661808" y="4340999"/>
            <a:ext cx="358684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06656FBD-390F-C742-8BD0-89324F778AB7}"/>
              </a:ext>
            </a:extLst>
          </p:cNvPr>
          <p:cNvSpPr/>
          <p:nvPr/>
        </p:nvSpPr>
        <p:spPr>
          <a:xfrm>
            <a:off x="1077686" y="4341000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A71ADE3-053C-DE4E-85C4-85212DE8A3F9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>
            <a:off x="8248649" y="3237487"/>
            <a:ext cx="955347" cy="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E05A08-1FFF-C149-9AE9-CEDAC4D44FA2}"/>
              </a:ext>
            </a:extLst>
          </p:cNvPr>
          <p:cNvCxnSpPr>
            <a:cxnSpLocks/>
            <a:stCxn id="8" idx="2"/>
            <a:endCxn id="36" idx="0"/>
          </p:cNvCxnSpPr>
          <p:nvPr/>
        </p:nvCxnSpPr>
        <p:spPr>
          <a:xfrm flipH="1">
            <a:off x="2392073" y="3907972"/>
            <a:ext cx="1" cy="4330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9B6BDC-2653-B14F-B8DC-F8FE9DC0081B}"/>
              </a:ext>
            </a:extLst>
          </p:cNvPr>
          <p:cNvCxnSpPr>
            <a:cxnSpLocks/>
            <a:stCxn id="7" idx="2"/>
            <a:endCxn id="29" idx="0"/>
          </p:cNvCxnSpPr>
          <p:nvPr/>
        </p:nvCxnSpPr>
        <p:spPr>
          <a:xfrm>
            <a:off x="6455228" y="3907972"/>
            <a:ext cx="1" cy="43302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6" idx="2"/>
            <a:endCxn id="28" idx="0"/>
          </p:cNvCxnSpPr>
          <p:nvPr/>
        </p:nvCxnSpPr>
        <p:spPr>
          <a:xfrm>
            <a:off x="6455228" y="1549187"/>
            <a:ext cx="3547477" cy="1017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7D09B37-DF15-A54F-9BC5-64530EC843D6}"/>
              </a:ext>
            </a:extLst>
          </p:cNvPr>
          <p:cNvSpPr txBox="1"/>
          <p:nvPr/>
        </p:nvSpPr>
        <p:spPr>
          <a:xfrm>
            <a:off x="905793" y="5045303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GOVERNANCE CHARTER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99C7F9A-59F8-2348-975E-BF38CC077F14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5928ED-4118-2A42-9BC4-2D97677E0A7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Develop the Strategy</a:t>
            </a:r>
          </a:p>
        </p:txBody>
      </p:sp>
    </p:spTree>
    <p:extLst>
      <p:ext uri="{BB962C8B-B14F-4D97-AF65-F5344CB8AC3E}">
        <p14:creationId xmlns:p14="http://schemas.microsoft.com/office/powerpoint/2010/main" val="14026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15895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4419600" y="1961454"/>
            <a:ext cx="6212895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5203371" y="2324195"/>
            <a:ext cx="4558267" cy="150463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Based on Strategic 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Core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Capability Enablers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7526048" y="1205955"/>
            <a:ext cx="1762251" cy="7554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70569-BA6E-B249-B86E-A67FC8F605C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5704177" y="1205956"/>
            <a:ext cx="1821871" cy="7554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1177115-DB00-3048-A97C-6C485FE3FF73}"/>
              </a:ext>
            </a:extLst>
          </p:cNvPr>
          <p:cNvSpPr txBox="1"/>
          <p:nvPr/>
        </p:nvSpPr>
        <p:spPr>
          <a:xfrm>
            <a:off x="4097728" y="1584234"/>
            <a:ext cx="23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STRATEGY MAP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24357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rocess 50">
            <a:extLst>
              <a:ext uri="{FF2B5EF4-FFF2-40B4-BE49-F238E27FC236}">
                <a16:creationId xmlns:a16="http://schemas.microsoft.com/office/drawing/2014/main" id="{21FE20B0-7895-6A4A-9B44-48F310EA34A7}"/>
              </a:ext>
            </a:extLst>
          </p:cNvPr>
          <p:cNvSpPr/>
          <p:nvPr/>
        </p:nvSpPr>
        <p:spPr>
          <a:xfrm>
            <a:off x="4178689" y="1502620"/>
            <a:ext cx="6694715" cy="250478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4419600" y="1961454"/>
            <a:ext cx="6212895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5203371" y="2324195"/>
            <a:ext cx="4558267" cy="150463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Based on Strategic 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Core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Capability Enablers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7526048" y="1205955"/>
            <a:ext cx="1762251" cy="7554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70569-BA6E-B249-B86E-A67FC8F605C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5704177" y="1205956"/>
            <a:ext cx="1821871" cy="7554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1177115-DB00-3048-A97C-6C485FE3FF73}"/>
              </a:ext>
            </a:extLst>
          </p:cNvPr>
          <p:cNvSpPr txBox="1"/>
          <p:nvPr/>
        </p:nvSpPr>
        <p:spPr>
          <a:xfrm>
            <a:off x="4097728" y="1584234"/>
            <a:ext cx="23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STRATEGY MAP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4029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rocess 50">
            <a:extLst>
              <a:ext uri="{FF2B5EF4-FFF2-40B4-BE49-F238E27FC236}">
                <a16:creationId xmlns:a16="http://schemas.microsoft.com/office/drawing/2014/main" id="{21FE20B0-7895-6A4A-9B44-48F310EA34A7}"/>
              </a:ext>
            </a:extLst>
          </p:cNvPr>
          <p:cNvSpPr/>
          <p:nvPr/>
        </p:nvSpPr>
        <p:spPr>
          <a:xfrm>
            <a:off x="4178689" y="1502620"/>
            <a:ext cx="6694715" cy="250478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4419600" y="1961454"/>
            <a:ext cx="6212895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5203371" y="2324195"/>
            <a:ext cx="4558267" cy="150463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Based on Strategic 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Core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Capability Enablers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06656FBD-390F-C742-8BD0-89324F778AB7}"/>
              </a:ext>
            </a:extLst>
          </p:cNvPr>
          <p:cNvSpPr/>
          <p:nvPr/>
        </p:nvSpPr>
        <p:spPr>
          <a:xfrm>
            <a:off x="12901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Measures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9B6BDC-2653-B14F-B8DC-F8FE9DC0081B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04532" y="2308336"/>
            <a:ext cx="2250497" cy="19701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7526048" y="1205955"/>
            <a:ext cx="1762251" cy="7554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70569-BA6E-B249-B86E-A67FC8F605C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5704177" y="1205956"/>
            <a:ext cx="1821871" cy="7554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1177115-DB00-3048-A97C-6C485FE3FF73}"/>
              </a:ext>
            </a:extLst>
          </p:cNvPr>
          <p:cNvSpPr txBox="1"/>
          <p:nvPr/>
        </p:nvSpPr>
        <p:spPr>
          <a:xfrm>
            <a:off x="4097728" y="1584234"/>
            <a:ext cx="23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STRATEGY MAP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A851E4-35EA-E842-B4DD-82B04B57DFA4}"/>
              </a:ext>
            </a:extLst>
          </p:cNvPr>
          <p:cNvSpPr txBox="1"/>
          <p:nvPr/>
        </p:nvSpPr>
        <p:spPr>
          <a:xfrm>
            <a:off x="2577189" y="5525167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15259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A61FB8E-D2BF-104A-B1B4-8E067D6670CA}"/>
              </a:ext>
            </a:extLst>
          </p:cNvPr>
          <p:cNvSpPr txBox="1"/>
          <p:nvPr/>
        </p:nvSpPr>
        <p:spPr>
          <a:xfrm>
            <a:off x="2729589" y="5677567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51" name="Process 50">
            <a:extLst>
              <a:ext uri="{FF2B5EF4-FFF2-40B4-BE49-F238E27FC236}">
                <a16:creationId xmlns:a16="http://schemas.microsoft.com/office/drawing/2014/main" id="{21FE20B0-7895-6A4A-9B44-48F310EA34A7}"/>
              </a:ext>
            </a:extLst>
          </p:cNvPr>
          <p:cNvSpPr/>
          <p:nvPr/>
        </p:nvSpPr>
        <p:spPr>
          <a:xfrm>
            <a:off x="4178689" y="1502620"/>
            <a:ext cx="6694715" cy="250478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4419600" y="1961454"/>
            <a:ext cx="6212895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5203371" y="2324195"/>
            <a:ext cx="4558267" cy="150463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Based on Strategic 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Core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Capability Enablers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06656FBD-390F-C742-8BD0-89324F778AB7}"/>
              </a:ext>
            </a:extLst>
          </p:cNvPr>
          <p:cNvSpPr/>
          <p:nvPr/>
        </p:nvSpPr>
        <p:spPr>
          <a:xfrm>
            <a:off x="12901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Measures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9B6BDC-2653-B14F-B8DC-F8FE9DC0081B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04532" y="2308336"/>
            <a:ext cx="2250497" cy="19701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7526048" y="1205955"/>
            <a:ext cx="1762251" cy="7554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70569-BA6E-B249-B86E-A67FC8F605C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5704177" y="1205956"/>
            <a:ext cx="1821871" cy="7554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cess 43">
            <a:extLst>
              <a:ext uri="{FF2B5EF4-FFF2-40B4-BE49-F238E27FC236}">
                <a16:creationId xmlns:a16="http://schemas.microsoft.com/office/drawing/2014/main" id="{CA6DC098-C195-EA41-BF5B-79AACA808EF5}"/>
              </a:ext>
            </a:extLst>
          </p:cNvPr>
          <p:cNvSpPr/>
          <p:nvPr/>
        </p:nvSpPr>
        <p:spPr>
          <a:xfrm>
            <a:off x="46429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Targets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1997E0-7985-1E41-B60B-7824AB5968FD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>
            <a:off x="3918918" y="4549664"/>
            <a:ext cx="72402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rocess 52">
            <a:extLst>
              <a:ext uri="{FF2B5EF4-FFF2-40B4-BE49-F238E27FC236}">
                <a16:creationId xmlns:a16="http://schemas.microsoft.com/office/drawing/2014/main" id="{B54652D7-BB10-7D41-9536-EAD061F1385E}"/>
              </a:ext>
            </a:extLst>
          </p:cNvPr>
          <p:cNvSpPr/>
          <p:nvPr/>
        </p:nvSpPr>
        <p:spPr>
          <a:xfrm>
            <a:off x="1417988" y="4820794"/>
            <a:ext cx="2392011" cy="54226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1177115-DB00-3048-A97C-6C485FE3FF73}"/>
              </a:ext>
            </a:extLst>
          </p:cNvPr>
          <p:cNvSpPr txBox="1"/>
          <p:nvPr/>
        </p:nvSpPr>
        <p:spPr>
          <a:xfrm>
            <a:off x="4097728" y="1584234"/>
            <a:ext cx="23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STRATEGY MAP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18206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2103119" y="1510025"/>
            <a:ext cx="7680961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BALANCED SCORECARD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EXECUTION PREMIUM PROCESS (XPP)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DEVELOP THE STRATEGY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PLAN THE STRATEGY</a:t>
            </a: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69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rocess 59">
            <a:extLst>
              <a:ext uri="{FF2B5EF4-FFF2-40B4-BE49-F238E27FC236}">
                <a16:creationId xmlns:a16="http://schemas.microsoft.com/office/drawing/2014/main" id="{438DAB99-C731-C243-89F0-C6B8F1038AD5}"/>
              </a:ext>
            </a:extLst>
          </p:cNvPr>
          <p:cNvSpPr/>
          <p:nvPr/>
        </p:nvSpPr>
        <p:spPr>
          <a:xfrm>
            <a:off x="1059933" y="4097415"/>
            <a:ext cx="6375010" cy="1846185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rocess 50">
            <a:extLst>
              <a:ext uri="{FF2B5EF4-FFF2-40B4-BE49-F238E27FC236}">
                <a16:creationId xmlns:a16="http://schemas.microsoft.com/office/drawing/2014/main" id="{21FE20B0-7895-6A4A-9B44-48F310EA34A7}"/>
              </a:ext>
            </a:extLst>
          </p:cNvPr>
          <p:cNvSpPr/>
          <p:nvPr/>
        </p:nvSpPr>
        <p:spPr>
          <a:xfrm>
            <a:off x="4178689" y="1502620"/>
            <a:ext cx="6694715" cy="250478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4419600" y="1961454"/>
            <a:ext cx="6212895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5203371" y="2324195"/>
            <a:ext cx="4558267" cy="150463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Based on Strategic 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Core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Capability Enablers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06656FBD-390F-C742-8BD0-89324F778AB7}"/>
              </a:ext>
            </a:extLst>
          </p:cNvPr>
          <p:cNvSpPr/>
          <p:nvPr/>
        </p:nvSpPr>
        <p:spPr>
          <a:xfrm>
            <a:off x="12901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Measures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9B6BDC-2653-B14F-B8DC-F8FE9DC0081B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04532" y="2308336"/>
            <a:ext cx="2250497" cy="19701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7526048" y="1205955"/>
            <a:ext cx="1762251" cy="7554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70569-BA6E-B249-B86E-A67FC8F605C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5704177" y="1205956"/>
            <a:ext cx="1821871" cy="7554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cess 43">
            <a:extLst>
              <a:ext uri="{FF2B5EF4-FFF2-40B4-BE49-F238E27FC236}">
                <a16:creationId xmlns:a16="http://schemas.microsoft.com/office/drawing/2014/main" id="{CA6DC098-C195-EA41-BF5B-79AACA808EF5}"/>
              </a:ext>
            </a:extLst>
          </p:cNvPr>
          <p:cNvSpPr/>
          <p:nvPr/>
        </p:nvSpPr>
        <p:spPr>
          <a:xfrm>
            <a:off x="46429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Targets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1997E0-7985-1E41-B60B-7824AB5968FD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>
            <a:off x="3918918" y="4549664"/>
            <a:ext cx="72402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rocess 52">
            <a:extLst>
              <a:ext uri="{FF2B5EF4-FFF2-40B4-BE49-F238E27FC236}">
                <a16:creationId xmlns:a16="http://schemas.microsoft.com/office/drawing/2014/main" id="{B54652D7-BB10-7D41-9536-EAD061F1385E}"/>
              </a:ext>
            </a:extLst>
          </p:cNvPr>
          <p:cNvSpPr/>
          <p:nvPr/>
        </p:nvSpPr>
        <p:spPr>
          <a:xfrm>
            <a:off x="1417988" y="4820794"/>
            <a:ext cx="2392011" cy="54226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1177115-DB00-3048-A97C-6C485FE3FF73}"/>
              </a:ext>
            </a:extLst>
          </p:cNvPr>
          <p:cNvSpPr txBox="1"/>
          <p:nvPr/>
        </p:nvSpPr>
        <p:spPr>
          <a:xfrm>
            <a:off x="4097728" y="1584234"/>
            <a:ext cx="23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STRATEGY MAP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A851E4-35EA-E842-B4DD-82B04B57DFA4}"/>
              </a:ext>
            </a:extLst>
          </p:cNvPr>
          <p:cNvSpPr txBox="1"/>
          <p:nvPr/>
        </p:nvSpPr>
        <p:spPr>
          <a:xfrm>
            <a:off x="2577189" y="5525167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24764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rocess 59">
            <a:extLst>
              <a:ext uri="{FF2B5EF4-FFF2-40B4-BE49-F238E27FC236}">
                <a16:creationId xmlns:a16="http://schemas.microsoft.com/office/drawing/2014/main" id="{438DAB99-C731-C243-89F0-C6B8F1038AD5}"/>
              </a:ext>
            </a:extLst>
          </p:cNvPr>
          <p:cNvSpPr/>
          <p:nvPr/>
        </p:nvSpPr>
        <p:spPr>
          <a:xfrm>
            <a:off x="1059933" y="4097415"/>
            <a:ext cx="6375010" cy="1846185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rocess 50">
            <a:extLst>
              <a:ext uri="{FF2B5EF4-FFF2-40B4-BE49-F238E27FC236}">
                <a16:creationId xmlns:a16="http://schemas.microsoft.com/office/drawing/2014/main" id="{21FE20B0-7895-6A4A-9B44-48F310EA34A7}"/>
              </a:ext>
            </a:extLst>
          </p:cNvPr>
          <p:cNvSpPr/>
          <p:nvPr/>
        </p:nvSpPr>
        <p:spPr>
          <a:xfrm>
            <a:off x="4178689" y="1502620"/>
            <a:ext cx="6694715" cy="250478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A8C97B61-DF4D-B846-8327-FD4399F3906E}"/>
              </a:ext>
            </a:extLst>
          </p:cNvPr>
          <p:cNvSpPr/>
          <p:nvPr/>
        </p:nvSpPr>
        <p:spPr>
          <a:xfrm>
            <a:off x="4419600" y="1961454"/>
            <a:ext cx="6212895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5203371" y="2324195"/>
            <a:ext cx="4558267" cy="150463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Based on Strategic 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Core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Capability Enablers</a:t>
            </a:r>
          </a:p>
        </p:txBody>
      </p:sp>
      <p:sp>
        <p:nvSpPr>
          <p:cNvPr id="36" name="Process 35">
            <a:extLst>
              <a:ext uri="{FF2B5EF4-FFF2-40B4-BE49-F238E27FC236}">
                <a16:creationId xmlns:a16="http://schemas.microsoft.com/office/drawing/2014/main" id="{06656FBD-390F-C742-8BD0-89324F778AB7}"/>
              </a:ext>
            </a:extLst>
          </p:cNvPr>
          <p:cNvSpPr/>
          <p:nvPr/>
        </p:nvSpPr>
        <p:spPr>
          <a:xfrm>
            <a:off x="12901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Measures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9B6BDC-2653-B14F-B8DC-F8FE9DC0081B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04532" y="2308336"/>
            <a:ext cx="2250497" cy="19701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F3AD6EE-EE6B-2140-85BF-96E9CA05E142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7526048" y="1205955"/>
            <a:ext cx="1762251" cy="7554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A919C765-F8D5-204D-BF84-5102AB706D61}"/>
              </a:ext>
            </a:extLst>
          </p:cNvPr>
          <p:cNvSpPr/>
          <p:nvPr/>
        </p:nvSpPr>
        <p:spPr>
          <a:xfrm>
            <a:off x="7973912" y="663694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Agenda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4389790" y="663695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Vision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70569-BA6E-B249-B86E-A67FC8F605C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5704177" y="1205956"/>
            <a:ext cx="1821871" cy="7554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cess 43">
            <a:extLst>
              <a:ext uri="{FF2B5EF4-FFF2-40B4-BE49-F238E27FC236}">
                <a16:creationId xmlns:a16="http://schemas.microsoft.com/office/drawing/2014/main" id="{CA6DC098-C195-EA41-BF5B-79AACA808EF5}"/>
              </a:ext>
            </a:extLst>
          </p:cNvPr>
          <p:cNvSpPr/>
          <p:nvPr/>
        </p:nvSpPr>
        <p:spPr>
          <a:xfrm>
            <a:off x="4642945" y="4278533"/>
            <a:ext cx="2628773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Targets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C5FF4BB1-6C26-2343-9915-52C4DF4B6C5E}"/>
              </a:ext>
            </a:extLst>
          </p:cNvPr>
          <p:cNvSpPr/>
          <p:nvPr/>
        </p:nvSpPr>
        <p:spPr>
          <a:xfrm>
            <a:off x="7985477" y="4278533"/>
            <a:ext cx="2887927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Portfolio of Initiatives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1997E0-7985-1E41-B60B-7824AB5968FD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>
            <a:off x="3918918" y="4549664"/>
            <a:ext cx="72402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B69EE-8108-4A48-988C-58128B390341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7271718" y="4549664"/>
            <a:ext cx="7137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rocess 52">
            <a:extLst>
              <a:ext uri="{FF2B5EF4-FFF2-40B4-BE49-F238E27FC236}">
                <a16:creationId xmlns:a16="http://schemas.microsoft.com/office/drawing/2014/main" id="{B54652D7-BB10-7D41-9536-EAD061F1385E}"/>
              </a:ext>
            </a:extLst>
          </p:cNvPr>
          <p:cNvSpPr/>
          <p:nvPr/>
        </p:nvSpPr>
        <p:spPr>
          <a:xfrm>
            <a:off x="1417988" y="4820794"/>
            <a:ext cx="2392011" cy="54226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55" name="Process 54">
            <a:extLst>
              <a:ext uri="{FF2B5EF4-FFF2-40B4-BE49-F238E27FC236}">
                <a16:creationId xmlns:a16="http://schemas.microsoft.com/office/drawing/2014/main" id="{80A76B61-A604-B642-B328-F397C529C2CC}"/>
              </a:ext>
            </a:extLst>
          </p:cNvPr>
          <p:cNvSpPr/>
          <p:nvPr/>
        </p:nvSpPr>
        <p:spPr>
          <a:xfrm>
            <a:off x="8122102" y="4820792"/>
            <a:ext cx="2627824" cy="1846185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DMF (with KPIs based on Scorecard)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Work Breakdown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Gantt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Costing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1177115-DB00-3048-A97C-6C485FE3FF73}"/>
              </a:ext>
            </a:extLst>
          </p:cNvPr>
          <p:cNvSpPr txBox="1"/>
          <p:nvPr/>
        </p:nvSpPr>
        <p:spPr>
          <a:xfrm>
            <a:off x="4097728" y="1584234"/>
            <a:ext cx="23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STRATEGY MAP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A851E4-35EA-E842-B4DD-82B04B57DFA4}"/>
              </a:ext>
            </a:extLst>
          </p:cNvPr>
          <p:cNvSpPr txBox="1"/>
          <p:nvPr/>
        </p:nvSpPr>
        <p:spPr>
          <a:xfrm>
            <a:off x="2577189" y="5525167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35C36C-780F-CB48-A930-89D99653020E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EC031-82E1-B747-B8BF-EBAD73C9A86B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the Strategy</a:t>
            </a:r>
          </a:p>
        </p:txBody>
      </p:sp>
    </p:spTree>
    <p:extLst>
      <p:ext uri="{BB962C8B-B14F-4D97-AF65-F5344CB8AC3E}">
        <p14:creationId xmlns:p14="http://schemas.microsoft.com/office/powerpoint/2010/main" val="108872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4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</p:spTree>
    <p:extLst>
      <p:ext uri="{BB962C8B-B14F-4D97-AF65-F5344CB8AC3E}">
        <p14:creationId xmlns:p14="http://schemas.microsoft.com/office/powerpoint/2010/main" val="968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3086292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Objectives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2C3CCA-3A39-EB4A-8F72-039AA8DFCA68}"/>
              </a:ext>
            </a:extLst>
          </p:cNvPr>
          <p:cNvCxnSpPr>
            <a:cxnSpLocks/>
          </p:cNvCxnSpPr>
          <p:nvPr/>
        </p:nvCxnSpPr>
        <p:spPr>
          <a:xfrm>
            <a:off x="2802526" y="934145"/>
            <a:ext cx="0" cy="3342877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948-959D-1249-9DF2-316569A8755B}"/>
              </a:ext>
            </a:extLst>
          </p:cNvPr>
          <p:cNvCxnSpPr>
            <a:cxnSpLocks/>
            <a:stCxn id="29" idx="3"/>
            <a:endCxn id="18" idx="1"/>
          </p:cNvCxnSpPr>
          <p:nvPr/>
        </p:nvCxnSpPr>
        <p:spPr>
          <a:xfrm>
            <a:off x="2414916" y="2854024"/>
            <a:ext cx="67137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6E37A131-8403-6748-BD4A-1379E7B8137C}"/>
              </a:ext>
            </a:extLst>
          </p:cNvPr>
          <p:cNvSpPr/>
          <p:nvPr/>
        </p:nvSpPr>
        <p:spPr>
          <a:xfrm>
            <a:off x="3086291" y="4008994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Objectives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9AA471-C464-9048-AE28-09307B00C5FA}"/>
              </a:ext>
            </a:extLst>
          </p:cNvPr>
          <p:cNvCxnSpPr>
            <a:cxnSpLocks/>
            <a:stCxn id="43" idx="3"/>
            <a:endCxn id="37" idx="1"/>
          </p:cNvCxnSpPr>
          <p:nvPr/>
        </p:nvCxnSpPr>
        <p:spPr>
          <a:xfrm>
            <a:off x="2414916" y="4277022"/>
            <a:ext cx="671375" cy="31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2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4972184" y="3118827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3086292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Objectives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2C3CCA-3A39-EB4A-8F72-039AA8DFCA68}"/>
              </a:ext>
            </a:extLst>
          </p:cNvPr>
          <p:cNvCxnSpPr>
            <a:cxnSpLocks/>
          </p:cNvCxnSpPr>
          <p:nvPr/>
        </p:nvCxnSpPr>
        <p:spPr>
          <a:xfrm>
            <a:off x="2802526" y="934145"/>
            <a:ext cx="0" cy="3342877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948-959D-1249-9DF2-316569A8755B}"/>
              </a:ext>
            </a:extLst>
          </p:cNvPr>
          <p:cNvCxnSpPr>
            <a:cxnSpLocks/>
            <a:stCxn id="29" idx="3"/>
            <a:endCxn id="18" idx="1"/>
          </p:cNvCxnSpPr>
          <p:nvPr/>
        </p:nvCxnSpPr>
        <p:spPr>
          <a:xfrm>
            <a:off x="2414916" y="2854024"/>
            <a:ext cx="67137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6E37A131-8403-6748-BD4A-1379E7B8137C}"/>
              </a:ext>
            </a:extLst>
          </p:cNvPr>
          <p:cNvSpPr/>
          <p:nvPr/>
        </p:nvSpPr>
        <p:spPr>
          <a:xfrm>
            <a:off x="3086291" y="4008994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Objectives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9AA471-C464-9048-AE28-09307B00C5FA}"/>
              </a:ext>
            </a:extLst>
          </p:cNvPr>
          <p:cNvCxnSpPr>
            <a:cxnSpLocks/>
            <a:stCxn id="43" idx="3"/>
            <a:endCxn id="37" idx="1"/>
          </p:cNvCxnSpPr>
          <p:nvPr/>
        </p:nvCxnSpPr>
        <p:spPr>
          <a:xfrm>
            <a:off x="2414916" y="4277022"/>
            <a:ext cx="671375" cy="31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27B700-9A19-2E4B-9806-5BCEF2EE00D9}"/>
              </a:ext>
            </a:extLst>
          </p:cNvPr>
          <p:cNvCxnSpPr>
            <a:cxnSpLocks/>
            <a:stCxn id="18" idx="3"/>
            <a:endCxn id="58" idx="1"/>
          </p:cNvCxnSpPr>
          <p:nvPr/>
        </p:nvCxnSpPr>
        <p:spPr>
          <a:xfrm flipV="1">
            <a:off x="4276187" y="2853328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AD2810-3B54-C640-AA24-222C52C1BAD4}"/>
              </a:ext>
            </a:extLst>
          </p:cNvPr>
          <p:cNvCxnSpPr>
            <a:cxnSpLocks/>
            <a:stCxn id="37" idx="3"/>
            <a:endCxn id="59" idx="1"/>
          </p:cNvCxnSpPr>
          <p:nvPr/>
        </p:nvCxnSpPr>
        <p:spPr>
          <a:xfrm flipV="1">
            <a:off x="4276186" y="4279429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cess 57">
            <a:extLst>
              <a:ext uri="{FF2B5EF4-FFF2-40B4-BE49-F238E27FC236}">
                <a16:creationId xmlns:a16="http://schemas.microsoft.com/office/drawing/2014/main" id="{12CC2D9A-77DD-E64D-A68F-26A1D02166FA}"/>
              </a:ext>
            </a:extLst>
          </p:cNvPr>
          <p:cNvSpPr/>
          <p:nvPr/>
        </p:nvSpPr>
        <p:spPr>
          <a:xfrm>
            <a:off x="489336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Measures</a:t>
            </a:r>
          </a:p>
        </p:txBody>
      </p:sp>
      <p:sp>
        <p:nvSpPr>
          <p:cNvPr id="59" name="Process 58">
            <a:extLst>
              <a:ext uri="{FF2B5EF4-FFF2-40B4-BE49-F238E27FC236}">
                <a16:creationId xmlns:a16="http://schemas.microsoft.com/office/drawing/2014/main" id="{07D9EAAD-D975-E54C-9A7C-7B06FA7D378B}"/>
              </a:ext>
            </a:extLst>
          </p:cNvPr>
          <p:cNvSpPr/>
          <p:nvPr/>
        </p:nvSpPr>
        <p:spPr>
          <a:xfrm>
            <a:off x="4893363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Measures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88D96B-A3E8-F445-BBF7-22145E57FEA4}"/>
              </a:ext>
            </a:extLst>
          </p:cNvPr>
          <p:cNvCxnSpPr>
            <a:cxnSpLocks/>
            <a:stCxn id="58" idx="3"/>
            <a:endCxn id="68" idx="1"/>
          </p:cNvCxnSpPr>
          <p:nvPr/>
        </p:nvCxnSpPr>
        <p:spPr>
          <a:xfrm>
            <a:off x="6726354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23F9D5-7D74-A748-BD44-88FBD3A17D53}"/>
              </a:ext>
            </a:extLst>
          </p:cNvPr>
          <p:cNvCxnSpPr>
            <a:cxnSpLocks/>
            <a:stCxn id="59" idx="3"/>
            <a:endCxn id="69" idx="1"/>
          </p:cNvCxnSpPr>
          <p:nvPr/>
        </p:nvCxnSpPr>
        <p:spPr>
          <a:xfrm>
            <a:off x="6726353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rocess 67">
            <a:extLst>
              <a:ext uri="{FF2B5EF4-FFF2-40B4-BE49-F238E27FC236}">
                <a16:creationId xmlns:a16="http://schemas.microsoft.com/office/drawing/2014/main" id="{A24F0D49-A3A4-0545-8390-13849D8BDD17}"/>
              </a:ext>
            </a:extLst>
          </p:cNvPr>
          <p:cNvSpPr/>
          <p:nvPr/>
        </p:nvSpPr>
        <p:spPr>
          <a:xfrm>
            <a:off x="721553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Targets</a:t>
            </a:r>
          </a:p>
        </p:txBody>
      </p:sp>
      <p:sp>
        <p:nvSpPr>
          <p:cNvPr id="69" name="Process 68">
            <a:extLst>
              <a:ext uri="{FF2B5EF4-FFF2-40B4-BE49-F238E27FC236}">
                <a16:creationId xmlns:a16="http://schemas.microsoft.com/office/drawing/2014/main" id="{E37DD8F7-7331-DB45-BADB-C15933955CB2}"/>
              </a:ext>
            </a:extLst>
          </p:cNvPr>
          <p:cNvSpPr/>
          <p:nvPr/>
        </p:nvSpPr>
        <p:spPr>
          <a:xfrm>
            <a:off x="7215534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Targets</a:t>
            </a:r>
          </a:p>
        </p:txBody>
      </p:sp>
      <p:sp>
        <p:nvSpPr>
          <p:cNvPr id="82" name="Process 81">
            <a:extLst>
              <a:ext uri="{FF2B5EF4-FFF2-40B4-BE49-F238E27FC236}">
                <a16:creationId xmlns:a16="http://schemas.microsoft.com/office/drawing/2014/main" id="{D3AAC87C-95A1-A141-95E9-9E1FCE11D3D8}"/>
              </a:ext>
            </a:extLst>
          </p:cNvPr>
          <p:cNvSpPr/>
          <p:nvPr/>
        </p:nvSpPr>
        <p:spPr>
          <a:xfrm>
            <a:off x="4972184" y="4548152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BACA534-BCB9-6943-BC69-E39B234699BA}"/>
              </a:ext>
            </a:extLst>
          </p:cNvPr>
          <p:cNvCxnSpPr>
            <a:cxnSpLocks/>
          </p:cNvCxnSpPr>
          <p:nvPr/>
        </p:nvCxnSpPr>
        <p:spPr>
          <a:xfrm flipH="1">
            <a:off x="4528330" y="1813634"/>
            <a:ext cx="1" cy="246338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rocess 91">
            <a:extLst>
              <a:ext uri="{FF2B5EF4-FFF2-40B4-BE49-F238E27FC236}">
                <a16:creationId xmlns:a16="http://schemas.microsoft.com/office/drawing/2014/main" id="{1C14B661-4758-FF4B-AE88-8E655A76F625}"/>
              </a:ext>
            </a:extLst>
          </p:cNvPr>
          <p:cNvSpPr/>
          <p:nvPr/>
        </p:nvSpPr>
        <p:spPr>
          <a:xfrm>
            <a:off x="4789890" y="3941257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C148CEB-2FD2-E34B-817B-F4071F00E45E}"/>
              </a:ext>
            </a:extLst>
          </p:cNvPr>
          <p:cNvSpPr txBox="1"/>
          <p:nvPr/>
        </p:nvSpPr>
        <p:spPr>
          <a:xfrm>
            <a:off x="5441501" y="4878630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#2 SCORECARD</a:t>
            </a:r>
          </a:p>
        </p:txBody>
      </p:sp>
      <p:sp>
        <p:nvSpPr>
          <p:cNvPr id="86" name="Process 85">
            <a:extLst>
              <a:ext uri="{FF2B5EF4-FFF2-40B4-BE49-F238E27FC236}">
                <a16:creationId xmlns:a16="http://schemas.microsoft.com/office/drawing/2014/main" id="{36FC5E45-CD5D-784D-9111-554B1EE7F7B8}"/>
              </a:ext>
            </a:extLst>
          </p:cNvPr>
          <p:cNvSpPr/>
          <p:nvPr/>
        </p:nvSpPr>
        <p:spPr>
          <a:xfrm>
            <a:off x="4789890" y="2527648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1D441-A570-A04F-8990-98B4EFD94473}"/>
              </a:ext>
            </a:extLst>
          </p:cNvPr>
          <p:cNvSpPr txBox="1"/>
          <p:nvPr/>
        </p:nvSpPr>
        <p:spPr>
          <a:xfrm>
            <a:off x="5441501" y="34650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#1 SCORECARD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4972184" y="3118827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3086292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Objectives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2C3CCA-3A39-EB4A-8F72-039AA8DFCA68}"/>
              </a:ext>
            </a:extLst>
          </p:cNvPr>
          <p:cNvCxnSpPr>
            <a:cxnSpLocks/>
          </p:cNvCxnSpPr>
          <p:nvPr/>
        </p:nvCxnSpPr>
        <p:spPr>
          <a:xfrm>
            <a:off x="2802526" y="934145"/>
            <a:ext cx="0" cy="3342877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948-959D-1249-9DF2-316569A8755B}"/>
              </a:ext>
            </a:extLst>
          </p:cNvPr>
          <p:cNvCxnSpPr>
            <a:cxnSpLocks/>
            <a:stCxn id="29" idx="3"/>
            <a:endCxn id="18" idx="1"/>
          </p:cNvCxnSpPr>
          <p:nvPr/>
        </p:nvCxnSpPr>
        <p:spPr>
          <a:xfrm>
            <a:off x="2414916" y="2854024"/>
            <a:ext cx="67137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6E37A131-8403-6748-BD4A-1379E7B8137C}"/>
              </a:ext>
            </a:extLst>
          </p:cNvPr>
          <p:cNvSpPr/>
          <p:nvPr/>
        </p:nvSpPr>
        <p:spPr>
          <a:xfrm>
            <a:off x="3086291" y="4008994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Objectives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9AA471-C464-9048-AE28-09307B00C5FA}"/>
              </a:ext>
            </a:extLst>
          </p:cNvPr>
          <p:cNvCxnSpPr>
            <a:cxnSpLocks/>
            <a:stCxn id="43" idx="3"/>
            <a:endCxn id="37" idx="1"/>
          </p:cNvCxnSpPr>
          <p:nvPr/>
        </p:nvCxnSpPr>
        <p:spPr>
          <a:xfrm>
            <a:off x="2414916" y="4277022"/>
            <a:ext cx="671375" cy="31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27B700-9A19-2E4B-9806-5BCEF2EE00D9}"/>
              </a:ext>
            </a:extLst>
          </p:cNvPr>
          <p:cNvCxnSpPr>
            <a:cxnSpLocks/>
            <a:stCxn id="18" idx="3"/>
            <a:endCxn id="58" idx="1"/>
          </p:cNvCxnSpPr>
          <p:nvPr/>
        </p:nvCxnSpPr>
        <p:spPr>
          <a:xfrm flipV="1">
            <a:off x="4276187" y="2853328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AD2810-3B54-C640-AA24-222C52C1BAD4}"/>
              </a:ext>
            </a:extLst>
          </p:cNvPr>
          <p:cNvCxnSpPr>
            <a:cxnSpLocks/>
            <a:stCxn id="37" idx="3"/>
            <a:endCxn id="59" idx="1"/>
          </p:cNvCxnSpPr>
          <p:nvPr/>
        </p:nvCxnSpPr>
        <p:spPr>
          <a:xfrm flipV="1">
            <a:off x="4276186" y="4279429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cess 57">
            <a:extLst>
              <a:ext uri="{FF2B5EF4-FFF2-40B4-BE49-F238E27FC236}">
                <a16:creationId xmlns:a16="http://schemas.microsoft.com/office/drawing/2014/main" id="{12CC2D9A-77DD-E64D-A68F-26A1D02166FA}"/>
              </a:ext>
            </a:extLst>
          </p:cNvPr>
          <p:cNvSpPr/>
          <p:nvPr/>
        </p:nvSpPr>
        <p:spPr>
          <a:xfrm>
            <a:off x="489336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Measures</a:t>
            </a:r>
          </a:p>
        </p:txBody>
      </p:sp>
      <p:sp>
        <p:nvSpPr>
          <p:cNvPr id="59" name="Process 58">
            <a:extLst>
              <a:ext uri="{FF2B5EF4-FFF2-40B4-BE49-F238E27FC236}">
                <a16:creationId xmlns:a16="http://schemas.microsoft.com/office/drawing/2014/main" id="{07D9EAAD-D975-E54C-9A7C-7B06FA7D378B}"/>
              </a:ext>
            </a:extLst>
          </p:cNvPr>
          <p:cNvSpPr/>
          <p:nvPr/>
        </p:nvSpPr>
        <p:spPr>
          <a:xfrm>
            <a:off x="4893363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Measures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88D96B-A3E8-F445-BBF7-22145E57FEA4}"/>
              </a:ext>
            </a:extLst>
          </p:cNvPr>
          <p:cNvCxnSpPr>
            <a:cxnSpLocks/>
            <a:stCxn id="58" idx="3"/>
            <a:endCxn id="68" idx="1"/>
          </p:cNvCxnSpPr>
          <p:nvPr/>
        </p:nvCxnSpPr>
        <p:spPr>
          <a:xfrm>
            <a:off x="6726354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23F9D5-7D74-A748-BD44-88FBD3A17D53}"/>
              </a:ext>
            </a:extLst>
          </p:cNvPr>
          <p:cNvCxnSpPr>
            <a:cxnSpLocks/>
            <a:stCxn id="59" idx="3"/>
            <a:endCxn id="69" idx="1"/>
          </p:cNvCxnSpPr>
          <p:nvPr/>
        </p:nvCxnSpPr>
        <p:spPr>
          <a:xfrm>
            <a:off x="6726353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rocess 67">
            <a:extLst>
              <a:ext uri="{FF2B5EF4-FFF2-40B4-BE49-F238E27FC236}">
                <a16:creationId xmlns:a16="http://schemas.microsoft.com/office/drawing/2014/main" id="{A24F0D49-A3A4-0545-8390-13849D8BDD17}"/>
              </a:ext>
            </a:extLst>
          </p:cNvPr>
          <p:cNvSpPr/>
          <p:nvPr/>
        </p:nvSpPr>
        <p:spPr>
          <a:xfrm>
            <a:off x="721553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Targets</a:t>
            </a:r>
          </a:p>
        </p:txBody>
      </p:sp>
      <p:sp>
        <p:nvSpPr>
          <p:cNvPr id="69" name="Process 68">
            <a:extLst>
              <a:ext uri="{FF2B5EF4-FFF2-40B4-BE49-F238E27FC236}">
                <a16:creationId xmlns:a16="http://schemas.microsoft.com/office/drawing/2014/main" id="{E37DD8F7-7331-DB45-BADB-C15933955CB2}"/>
              </a:ext>
            </a:extLst>
          </p:cNvPr>
          <p:cNvSpPr/>
          <p:nvPr/>
        </p:nvSpPr>
        <p:spPr>
          <a:xfrm>
            <a:off x="7215534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Targets</a:t>
            </a:r>
          </a:p>
        </p:txBody>
      </p:sp>
      <p:sp>
        <p:nvSpPr>
          <p:cNvPr id="82" name="Process 81">
            <a:extLst>
              <a:ext uri="{FF2B5EF4-FFF2-40B4-BE49-F238E27FC236}">
                <a16:creationId xmlns:a16="http://schemas.microsoft.com/office/drawing/2014/main" id="{D3AAC87C-95A1-A141-95E9-9E1FCE11D3D8}"/>
              </a:ext>
            </a:extLst>
          </p:cNvPr>
          <p:cNvSpPr/>
          <p:nvPr/>
        </p:nvSpPr>
        <p:spPr>
          <a:xfrm>
            <a:off x="4972184" y="4548152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BACA534-BCB9-6943-BC69-E39B234699BA}"/>
              </a:ext>
            </a:extLst>
          </p:cNvPr>
          <p:cNvCxnSpPr>
            <a:cxnSpLocks/>
          </p:cNvCxnSpPr>
          <p:nvPr/>
        </p:nvCxnSpPr>
        <p:spPr>
          <a:xfrm flipH="1">
            <a:off x="4528330" y="1813634"/>
            <a:ext cx="1" cy="246338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rocess 91">
            <a:extLst>
              <a:ext uri="{FF2B5EF4-FFF2-40B4-BE49-F238E27FC236}">
                <a16:creationId xmlns:a16="http://schemas.microsoft.com/office/drawing/2014/main" id="{1C14B661-4758-FF4B-AE88-8E655A76F625}"/>
              </a:ext>
            </a:extLst>
          </p:cNvPr>
          <p:cNvSpPr/>
          <p:nvPr/>
        </p:nvSpPr>
        <p:spPr>
          <a:xfrm>
            <a:off x="4789890" y="3941257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C148CEB-2FD2-E34B-817B-F4071F00E45E}"/>
              </a:ext>
            </a:extLst>
          </p:cNvPr>
          <p:cNvSpPr txBox="1"/>
          <p:nvPr/>
        </p:nvSpPr>
        <p:spPr>
          <a:xfrm>
            <a:off x="5441501" y="4878630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#2 SCORECARD</a:t>
            </a:r>
          </a:p>
        </p:txBody>
      </p:sp>
      <p:sp>
        <p:nvSpPr>
          <p:cNvPr id="86" name="Process 85">
            <a:extLst>
              <a:ext uri="{FF2B5EF4-FFF2-40B4-BE49-F238E27FC236}">
                <a16:creationId xmlns:a16="http://schemas.microsoft.com/office/drawing/2014/main" id="{36FC5E45-CD5D-784D-9111-554B1EE7F7B8}"/>
              </a:ext>
            </a:extLst>
          </p:cNvPr>
          <p:cNvSpPr/>
          <p:nvPr/>
        </p:nvSpPr>
        <p:spPr>
          <a:xfrm>
            <a:off x="4789890" y="2527648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1D441-A570-A04F-8990-98B4EFD94473}"/>
              </a:ext>
            </a:extLst>
          </p:cNvPr>
          <p:cNvSpPr txBox="1"/>
          <p:nvPr/>
        </p:nvSpPr>
        <p:spPr>
          <a:xfrm>
            <a:off x="5441501" y="34650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#1 SCORECARD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4972184" y="3118827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3086292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Objectives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2C3CCA-3A39-EB4A-8F72-039AA8DFCA68}"/>
              </a:ext>
            </a:extLst>
          </p:cNvPr>
          <p:cNvCxnSpPr>
            <a:cxnSpLocks/>
          </p:cNvCxnSpPr>
          <p:nvPr/>
        </p:nvCxnSpPr>
        <p:spPr>
          <a:xfrm>
            <a:off x="2802526" y="934145"/>
            <a:ext cx="0" cy="3342877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948-959D-1249-9DF2-316569A8755B}"/>
              </a:ext>
            </a:extLst>
          </p:cNvPr>
          <p:cNvCxnSpPr>
            <a:cxnSpLocks/>
            <a:stCxn id="29" idx="3"/>
            <a:endCxn id="18" idx="1"/>
          </p:cNvCxnSpPr>
          <p:nvPr/>
        </p:nvCxnSpPr>
        <p:spPr>
          <a:xfrm>
            <a:off x="2414916" y="2854024"/>
            <a:ext cx="67137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6E37A131-8403-6748-BD4A-1379E7B8137C}"/>
              </a:ext>
            </a:extLst>
          </p:cNvPr>
          <p:cNvSpPr/>
          <p:nvPr/>
        </p:nvSpPr>
        <p:spPr>
          <a:xfrm>
            <a:off x="3086291" y="4008994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Objectives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9AA471-C464-9048-AE28-09307B00C5FA}"/>
              </a:ext>
            </a:extLst>
          </p:cNvPr>
          <p:cNvCxnSpPr>
            <a:cxnSpLocks/>
            <a:stCxn id="43" idx="3"/>
            <a:endCxn id="37" idx="1"/>
          </p:cNvCxnSpPr>
          <p:nvPr/>
        </p:nvCxnSpPr>
        <p:spPr>
          <a:xfrm>
            <a:off x="2414916" y="4277022"/>
            <a:ext cx="671375" cy="31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27B700-9A19-2E4B-9806-5BCEF2EE00D9}"/>
              </a:ext>
            </a:extLst>
          </p:cNvPr>
          <p:cNvCxnSpPr>
            <a:cxnSpLocks/>
            <a:stCxn id="18" idx="3"/>
            <a:endCxn id="58" idx="1"/>
          </p:cNvCxnSpPr>
          <p:nvPr/>
        </p:nvCxnSpPr>
        <p:spPr>
          <a:xfrm flipV="1">
            <a:off x="4276187" y="2853328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AD2810-3B54-C640-AA24-222C52C1BAD4}"/>
              </a:ext>
            </a:extLst>
          </p:cNvPr>
          <p:cNvCxnSpPr>
            <a:cxnSpLocks/>
            <a:stCxn id="37" idx="3"/>
            <a:endCxn id="59" idx="1"/>
          </p:cNvCxnSpPr>
          <p:nvPr/>
        </p:nvCxnSpPr>
        <p:spPr>
          <a:xfrm flipV="1">
            <a:off x="4276186" y="4279429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cess 57">
            <a:extLst>
              <a:ext uri="{FF2B5EF4-FFF2-40B4-BE49-F238E27FC236}">
                <a16:creationId xmlns:a16="http://schemas.microsoft.com/office/drawing/2014/main" id="{12CC2D9A-77DD-E64D-A68F-26A1D02166FA}"/>
              </a:ext>
            </a:extLst>
          </p:cNvPr>
          <p:cNvSpPr/>
          <p:nvPr/>
        </p:nvSpPr>
        <p:spPr>
          <a:xfrm>
            <a:off x="489336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Measures</a:t>
            </a:r>
          </a:p>
        </p:txBody>
      </p:sp>
      <p:sp>
        <p:nvSpPr>
          <p:cNvPr id="59" name="Process 58">
            <a:extLst>
              <a:ext uri="{FF2B5EF4-FFF2-40B4-BE49-F238E27FC236}">
                <a16:creationId xmlns:a16="http://schemas.microsoft.com/office/drawing/2014/main" id="{07D9EAAD-D975-E54C-9A7C-7B06FA7D378B}"/>
              </a:ext>
            </a:extLst>
          </p:cNvPr>
          <p:cNvSpPr/>
          <p:nvPr/>
        </p:nvSpPr>
        <p:spPr>
          <a:xfrm>
            <a:off x="4893363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Measures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88D96B-A3E8-F445-BBF7-22145E57FEA4}"/>
              </a:ext>
            </a:extLst>
          </p:cNvPr>
          <p:cNvCxnSpPr>
            <a:cxnSpLocks/>
            <a:stCxn id="58" idx="3"/>
            <a:endCxn id="68" idx="1"/>
          </p:cNvCxnSpPr>
          <p:nvPr/>
        </p:nvCxnSpPr>
        <p:spPr>
          <a:xfrm>
            <a:off x="6726354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23F9D5-7D74-A748-BD44-88FBD3A17D53}"/>
              </a:ext>
            </a:extLst>
          </p:cNvPr>
          <p:cNvCxnSpPr>
            <a:cxnSpLocks/>
            <a:stCxn id="59" idx="3"/>
            <a:endCxn id="69" idx="1"/>
          </p:cNvCxnSpPr>
          <p:nvPr/>
        </p:nvCxnSpPr>
        <p:spPr>
          <a:xfrm>
            <a:off x="6726353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rocess 67">
            <a:extLst>
              <a:ext uri="{FF2B5EF4-FFF2-40B4-BE49-F238E27FC236}">
                <a16:creationId xmlns:a16="http://schemas.microsoft.com/office/drawing/2014/main" id="{A24F0D49-A3A4-0545-8390-13849D8BDD17}"/>
              </a:ext>
            </a:extLst>
          </p:cNvPr>
          <p:cNvSpPr/>
          <p:nvPr/>
        </p:nvSpPr>
        <p:spPr>
          <a:xfrm>
            <a:off x="721553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Targets</a:t>
            </a:r>
          </a:p>
        </p:txBody>
      </p:sp>
      <p:sp>
        <p:nvSpPr>
          <p:cNvPr id="69" name="Process 68">
            <a:extLst>
              <a:ext uri="{FF2B5EF4-FFF2-40B4-BE49-F238E27FC236}">
                <a16:creationId xmlns:a16="http://schemas.microsoft.com/office/drawing/2014/main" id="{E37DD8F7-7331-DB45-BADB-C15933955CB2}"/>
              </a:ext>
            </a:extLst>
          </p:cNvPr>
          <p:cNvSpPr/>
          <p:nvPr/>
        </p:nvSpPr>
        <p:spPr>
          <a:xfrm>
            <a:off x="7215534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Targets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410D827-40E4-8345-8858-AAB225A623B0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9046215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BF321FB-4288-9B44-8150-DCD368781101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9046214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Process 76">
            <a:extLst>
              <a:ext uri="{FF2B5EF4-FFF2-40B4-BE49-F238E27FC236}">
                <a16:creationId xmlns:a16="http://schemas.microsoft.com/office/drawing/2014/main" id="{4B9D8BD1-BFF0-9C4F-8A0E-9907D8D8F80D}"/>
              </a:ext>
            </a:extLst>
          </p:cNvPr>
          <p:cNvSpPr/>
          <p:nvPr/>
        </p:nvSpPr>
        <p:spPr>
          <a:xfrm>
            <a:off x="9535396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Initiatives</a:t>
            </a:r>
          </a:p>
        </p:txBody>
      </p:sp>
      <p:sp>
        <p:nvSpPr>
          <p:cNvPr id="78" name="Process 77">
            <a:extLst>
              <a:ext uri="{FF2B5EF4-FFF2-40B4-BE49-F238E27FC236}">
                <a16:creationId xmlns:a16="http://schemas.microsoft.com/office/drawing/2014/main" id="{D85688A5-790C-8045-896B-984BFEB6FCC0}"/>
              </a:ext>
            </a:extLst>
          </p:cNvPr>
          <p:cNvSpPr/>
          <p:nvPr/>
        </p:nvSpPr>
        <p:spPr>
          <a:xfrm>
            <a:off x="9535395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Initiatives</a:t>
            </a:r>
          </a:p>
        </p:txBody>
      </p:sp>
      <p:sp>
        <p:nvSpPr>
          <p:cNvPr id="82" name="Process 81">
            <a:extLst>
              <a:ext uri="{FF2B5EF4-FFF2-40B4-BE49-F238E27FC236}">
                <a16:creationId xmlns:a16="http://schemas.microsoft.com/office/drawing/2014/main" id="{D3AAC87C-95A1-A141-95E9-9E1FCE11D3D8}"/>
              </a:ext>
            </a:extLst>
          </p:cNvPr>
          <p:cNvSpPr/>
          <p:nvPr/>
        </p:nvSpPr>
        <p:spPr>
          <a:xfrm>
            <a:off x="4972184" y="4548152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BACA534-BCB9-6943-BC69-E39B234699BA}"/>
              </a:ext>
            </a:extLst>
          </p:cNvPr>
          <p:cNvCxnSpPr>
            <a:cxnSpLocks/>
          </p:cNvCxnSpPr>
          <p:nvPr/>
        </p:nvCxnSpPr>
        <p:spPr>
          <a:xfrm flipH="1">
            <a:off x="4528330" y="1813634"/>
            <a:ext cx="1" cy="246338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3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rocess 91">
            <a:extLst>
              <a:ext uri="{FF2B5EF4-FFF2-40B4-BE49-F238E27FC236}">
                <a16:creationId xmlns:a16="http://schemas.microsoft.com/office/drawing/2014/main" id="{1C14B661-4758-FF4B-AE88-8E655A76F625}"/>
              </a:ext>
            </a:extLst>
          </p:cNvPr>
          <p:cNvSpPr/>
          <p:nvPr/>
        </p:nvSpPr>
        <p:spPr>
          <a:xfrm>
            <a:off x="4789890" y="3941257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C148CEB-2FD2-E34B-817B-F4071F00E45E}"/>
              </a:ext>
            </a:extLst>
          </p:cNvPr>
          <p:cNvSpPr txBox="1"/>
          <p:nvPr/>
        </p:nvSpPr>
        <p:spPr>
          <a:xfrm>
            <a:off x="5441501" y="4878630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#2 SCORECARD</a:t>
            </a:r>
          </a:p>
        </p:txBody>
      </p:sp>
      <p:sp>
        <p:nvSpPr>
          <p:cNvPr id="86" name="Process 85">
            <a:extLst>
              <a:ext uri="{FF2B5EF4-FFF2-40B4-BE49-F238E27FC236}">
                <a16:creationId xmlns:a16="http://schemas.microsoft.com/office/drawing/2014/main" id="{36FC5E45-CD5D-784D-9111-554B1EE7F7B8}"/>
              </a:ext>
            </a:extLst>
          </p:cNvPr>
          <p:cNvSpPr/>
          <p:nvPr/>
        </p:nvSpPr>
        <p:spPr>
          <a:xfrm>
            <a:off x="4789890" y="2527648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1D441-A570-A04F-8990-98B4EFD94473}"/>
              </a:ext>
            </a:extLst>
          </p:cNvPr>
          <p:cNvSpPr txBox="1"/>
          <p:nvPr/>
        </p:nvSpPr>
        <p:spPr>
          <a:xfrm>
            <a:off x="5441501" y="34650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#1 SCORECARD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4972184" y="3118827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3086292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Objectives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2C3CCA-3A39-EB4A-8F72-039AA8DFCA68}"/>
              </a:ext>
            </a:extLst>
          </p:cNvPr>
          <p:cNvCxnSpPr>
            <a:cxnSpLocks/>
          </p:cNvCxnSpPr>
          <p:nvPr/>
        </p:nvCxnSpPr>
        <p:spPr>
          <a:xfrm>
            <a:off x="2802526" y="934145"/>
            <a:ext cx="0" cy="3342877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948-959D-1249-9DF2-316569A8755B}"/>
              </a:ext>
            </a:extLst>
          </p:cNvPr>
          <p:cNvCxnSpPr>
            <a:cxnSpLocks/>
            <a:stCxn id="29" idx="3"/>
            <a:endCxn id="18" idx="1"/>
          </p:cNvCxnSpPr>
          <p:nvPr/>
        </p:nvCxnSpPr>
        <p:spPr>
          <a:xfrm>
            <a:off x="2414916" y="2854024"/>
            <a:ext cx="67137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6E37A131-8403-6748-BD4A-1379E7B8137C}"/>
              </a:ext>
            </a:extLst>
          </p:cNvPr>
          <p:cNvSpPr/>
          <p:nvPr/>
        </p:nvSpPr>
        <p:spPr>
          <a:xfrm>
            <a:off x="3086291" y="4008994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Objectives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9AA471-C464-9048-AE28-09307B00C5FA}"/>
              </a:ext>
            </a:extLst>
          </p:cNvPr>
          <p:cNvCxnSpPr>
            <a:cxnSpLocks/>
            <a:stCxn id="43" idx="3"/>
            <a:endCxn id="37" idx="1"/>
          </p:cNvCxnSpPr>
          <p:nvPr/>
        </p:nvCxnSpPr>
        <p:spPr>
          <a:xfrm>
            <a:off x="2414916" y="4277022"/>
            <a:ext cx="671375" cy="31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27B700-9A19-2E4B-9806-5BCEF2EE00D9}"/>
              </a:ext>
            </a:extLst>
          </p:cNvPr>
          <p:cNvCxnSpPr>
            <a:cxnSpLocks/>
            <a:stCxn id="18" idx="3"/>
            <a:endCxn id="58" idx="1"/>
          </p:cNvCxnSpPr>
          <p:nvPr/>
        </p:nvCxnSpPr>
        <p:spPr>
          <a:xfrm flipV="1">
            <a:off x="4276187" y="2853328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AD2810-3B54-C640-AA24-222C52C1BAD4}"/>
              </a:ext>
            </a:extLst>
          </p:cNvPr>
          <p:cNvCxnSpPr>
            <a:cxnSpLocks/>
            <a:stCxn id="37" idx="3"/>
            <a:endCxn id="59" idx="1"/>
          </p:cNvCxnSpPr>
          <p:nvPr/>
        </p:nvCxnSpPr>
        <p:spPr>
          <a:xfrm flipV="1">
            <a:off x="4276186" y="4279429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cess 57">
            <a:extLst>
              <a:ext uri="{FF2B5EF4-FFF2-40B4-BE49-F238E27FC236}">
                <a16:creationId xmlns:a16="http://schemas.microsoft.com/office/drawing/2014/main" id="{12CC2D9A-77DD-E64D-A68F-26A1D02166FA}"/>
              </a:ext>
            </a:extLst>
          </p:cNvPr>
          <p:cNvSpPr/>
          <p:nvPr/>
        </p:nvSpPr>
        <p:spPr>
          <a:xfrm>
            <a:off x="489336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Measures</a:t>
            </a:r>
          </a:p>
        </p:txBody>
      </p:sp>
      <p:sp>
        <p:nvSpPr>
          <p:cNvPr id="59" name="Process 58">
            <a:extLst>
              <a:ext uri="{FF2B5EF4-FFF2-40B4-BE49-F238E27FC236}">
                <a16:creationId xmlns:a16="http://schemas.microsoft.com/office/drawing/2014/main" id="{07D9EAAD-D975-E54C-9A7C-7B06FA7D378B}"/>
              </a:ext>
            </a:extLst>
          </p:cNvPr>
          <p:cNvSpPr/>
          <p:nvPr/>
        </p:nvSpPr>
        <p:spPr>
          <a:xfrm>
            <a:off x="4893363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Measures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88D96B-A3E8-F445-BBF7-22145E57FEA4}"/>
              </a:ext>
            </a:extLst>
          </p:cNvPr>
          <p:cNvCxnSpPr>
            <a:cxnSpLocks/>
            <a:stCxn id="58" idx="3"/>
            <a:endCxn id="68" idx="1"/>
          </p:cNvCxnSpPr>
          <p:nvPr/>
        </p:nvCxnSpPr>
        <p:spPr>
          <a:xfrm>
            <a:off x="6726354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23F9D5-7D74-A748-BD44-88FBD3A17D53}"/>
              </a:ext>
            </a:extLst>
          </p:cNvPr>
          <p:cNvCxnSpPr>
            <a:cxnSpLocks/>
            <a:stCxn id="59" idx="3"/>
            <a:endCxn id="69" idx="1"/>
          </p:cNvCxnSpPr>
          <p:nvPr/>
        </p:nvCxnSpPr>
        <p:spPr>
          <a:xfrm>
            <a:off x="6726353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rocess 67">
            <a:extLst>
              <a:ext uri="{FF2B5EF4-FFF2-40B4-BE49-F238E27FC236}">
                <a16:creationId xmlns:a16="http://schemas.microsoft.com/office/drawing/2014/main" id="{A24F0D49-A3A4-0545-8390-13849D8BDD17}"/>
              </a:ext>
            </a:extLst>
          </p:cNvPr>
          <p:cNvSpPr/>
          <p:nvPr/>
        </p:nvSpPr>
        <p:spPr>
          <a:xfrm>
            <a:off x="721553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Targets</a:t>
            </a:r>
          </a:p>
        </p:txBody>
      </p:sp>
      <p:sp>
        <p:nvSpPr>
          <p:cNvPr id="69" name="Process 68">
            <a:extLst>
              <a:ext uri="{FF2B5EF4-FFF2-40B4-BE49-F238E27FC236}">
                <a16:creationId xmlns:a16="http://schemas.microsoft.com/office/drawing/2014/main" id="{E37DD8F7-7331-DB45-BADB-C15933955CB2}"/>
              </a:ext>
            </a:extLst>
          </p:cNvPr>
          <p:cNvSpPr/>
          <p:nvPr/>
        </p:nvSpPr>
        <p:spPr>
          <a:xfrm>
            <a:off x="7215534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Targets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410D827-40E4-8345-8858-AAB225A623B0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9046215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BF321FB-4288-9B44-8150-DCD368781101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9046214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Process 76">
            <a:extLst>
              <a:ext uri="{FF2B5EF4-FFF2-40B4-BE49-F238E27FC236}">
                <a16:creationId xmlns:a16="http://schemas.microsoft.com/office/drawing/2014/main" id="{4B9D8BD1-BFF0-9C4F-8A0E-9907D8D8F80D}"/>
              </a:ext>
            </a:extLst>
          </p:cNvPr>
          <p:cNvSpPr/>
          <p:nvPr/>
        </p:nvSpPr>
        <p:spPr>
          <a:xfrm>
            <a:off x="9535396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Initiatives</a:t>
            </a:r>
          </a:p>
        </p:txBody>
      </p:sp>
      <p:sp>
        <p:nvSpPr>
          <p:cNvPr id="78" name="Process 77">
            <a:extLst>
              <a:ext uri="{FF2B5EF4-FFF2-40B4-BE49-F238E27FC236}">
                <a16:creationId xmlns:a16="http://schemas.microsoft.com/office/drawing/2014/main" id="{D85688A5-790C-8045-896B-984BFEB6FCC0}"/>
              </a:ext>
            </a:extLst>
          </p:cNvPr>
          <p:cNvSpPr/>
          <p:nvPr/>
        </p:nvSpPr>
        <p:spPr>
          <a:xfrm>
            <a:off x="9535395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Initiatives</a:t>
            </a:r>
          </a:p>
        </p:txBody>
      </p:sp>
      <p:sp>
        <p:nvSpPr>
          <p:cNvPr id="82" name="Process 81">
            <a:extLst>
              <a:ext uri="{FF2B5EF4-FFF2-40B4-BE49-F238E27FC236}">
                <a16:creationId xmlns:a16="http://schemas.microsoft.com/office/drawing/2014/main" id="{D3AAC87C-95A1-A141-95E9-9E1FCE11D3D8}"/>
              </a:ext>
            </a:extLst>
          </p:cNvPr>
          <p:cNvSpPr/>
          <p:nvPr/>
        </p:nvSpPr>
        <p:spPr>
          <a:xfrm>
            <a:off x="4972184" y="4548152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BACA534-BCB9-6943-BC69-E39B234699BA}"/>
              </a:ext>
            </a:extLst>
          </p:cNvPr>
          <p:cNvCxnSpPr>
            <a:cxnSpLocks/>
          </p:cNvCxnSpPr>
          <p:nvPr/>
        </p:nvCxnSpPr>
        <p:spPr>
          <a:xfrm flipH="1">
            <a:off x="4528330" y="1813634"/>
            <a:ext cx="1" cy="246338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F122E7B-056D-D947-8DBA-67D5D800C87A}"/>
              </a:ext>
            </a:extLst>
          </p:cNvPr>
          <p:cNvCxnSpPr>
            <a:cxnSpLocks/>
          </p:cNvCxnSpPr>
          <p:nvPr/>
        </p:nvCxnSpPr>
        <p:spPr>
          <a:xfrm>
            <a:off x="11662990" y="2816945"/>
            <a:ext cx="0" cy="2626925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281045-2572-9042-B770-E53FC3850CDC}"/>
              </a:ext>
            </a:extLst>
          </p:cNvPr>
          <p:cNvCxnSpPr>
            <a:cxnSpLocks/>
          </p:cNvCxnSpPr>
          <p:nvPr/>
        </p:nvCxnSpPr>
        <p:spPr>
          <a:xfrm>
            <a:off x="11368385" y="2839409"/>
            <a:ext cx="315871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BD71236-7627-3C44-B7A5-1F90E44C4260}"/>
              </a:ext>
            </a:extLst>
          </p:cNvPr>
          <p:cNvCxnSpPr>
            <a:cxnSpLocks/>
          </p:cNvCxnSpPr>
          <p:nvPr/>
        </p:nvCxnSpPr>
        <p:spPr>
          <a:xfrm>
            <a:off x="11347119" y="4277022"/>
            <a:ext cx="315871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41171C2-6A13-104F-A0C0-F7D5F3114CD9}"/>
              </a:ext>
            </a:extLst>
          </p:cNvPr>
          <p:cNvCxnSpPr>
            <a:cxnSpLocks/>
          </p:cNvCxnSpPr>
          <p:nvPr/>
        </p:nvCxnSpPr>
        <p:spPr>
          <a:xfrm flipH="1">
            <a:off x="4528330" y="5428752"/>
            <a:ext cx="7155926" cy="0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rocess 117">
            <a:extLst>
              <a:ext uri="{FF2B5EF4-FFF2-40B4-BE49-F238E27FC236}">
                <a16:creationId xmlns:a16="http://schemas.microsoft.com/office/drawing/2014/main" id="{41FC4C9F-2E13-B147-97AE-E86326E207B3}"/>
              </a:ext>
            </a:extLst>
          </p:cNvPr>
          <p:cNvSpPr/>
          <p:nvPr/>
        </p:nvSpPr>
        <p:spPr>
          <a:xfrm>
            <a:off x="4814539" y="5633503"/>
            <a:ext cx="1832990" cy="790187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Individual Performance Measures</a:t>
            </a:r>
          </a:p>
        </p:txBody>
      </p:sp>
      <p:sp>
        <p:nvSpPr>
          <p:cNvPr id="119" name="Process 118">
            <a:extLst>
              <a:ext uri="{FF2B5EF4-FFF2-40B4-BE49-F238E27FC236}">
                <a16:creationId xmlns:a16="http://schemas.microsoft.com/office/drawing/2014/main" id="{8CFD8CB3-9DCD-3248-9265-1728CED213C6}"/>
              </a:ext>
            </a:extLst>
          </p:cNvPr>
          <p:cNvSpPr/>
          <p:nvPr/>
        </p:nvSpPr>
        <p:spPr>
          <a:xfrm>
            <a:off x="7215534" y="5633503"/>
            <a:ext cx="1832990" cy="790187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Individual Targets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8E1D7D3-D625-D24C-9DA1-038DFEA244F1}"/>
              </a:ext>
            </a:extLst>
          </p:cNvPr>
          <p:cNvCxnSpPr>
            <a:cxnSpLocks/>
          </p:cNvCxnSpPr>
          <p:nvPr/>
        </p:nvCxnSpPr>
        <p:spPr>
          <a:xfrm>
            <a:off x="4528330" y="6027901"/>
            <a:ext cx="286209" cy="69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14AD4A2-3328-EB4A-A334-1BE89582EAB5}"/>
              </a:ext>
            </a:extLst>
          </p:cNvPr>
          <p:cNvCxnSpPr>
            <a:cxnSpLocks/>
            <a:stCxn id="118" idx="3"/>
          </p:cNvCxnSpPr>
          <p:nvPr/>
        </p:nvCxnSpPr>
        <p:spPr>
          <a:xfrm flipV="1">
            <a:off x="6647529" y="6027901"/>
            <a:ext cx="568005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F44BFC5-EC66-3F44-93A1-D134421CB0EB}"/>
              </a:ext>
            </a:extLst>
          </p:cNvPr>
          <p:cNvCxnSpPr>
            <a:cxnSpLocks/>
          </p:cNvCxnSpPr>
          <p:nvPr/>
        </p:nvCxnSpPr>
        <p:spPr>
          <a:xfrm>
            <a:off x="4495285" y="5428752"/>
            <a:ext cx="0" cy="599149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rocess 128">
            <a:extLst>
              <a:ext uri="{FF2B5EF4-FFF2-40B4-BE49-F238E27FC236}">
                <a16:creationId xmlns:a16="http://schemas.microsoft.com/office/drawing/2014/main" id="{977D3CEC-C899-DE4D-8BFE-9290F89CD9E8}"/>
              </a:ext>
            </a:extLst>
          </p:cNvPr>
          <p:cNvSpPr/>
          <p:nvPr/>
        </p:nvSpPr>
        <p:spPr>
          <a:xfrm>
            <a:off x="4728052" y="5503060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Process 91">
            <a:extLst>
              <a:ext uri="{FF2B5EF4-FFF2-40B4-BE49-F238E27FC236}">
                <a16:creationId xmlns:a16="http://schemas.microsoft.com/office/drawing/2014/main" id="{1C14B661-4758-FF4B-AE88-8E655A76F625}"/>
              </a:ext>
            </a:extLst>
          </p:cNvPr>
          <p:cNvSpPr/>
          <p:nvPr/>
        </p:nvSpPr>
        <p:spPr>
          <a:xfrm>
            <a:off x="4789890" y="3941257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C148CEB-2FD2-E34B-817B-F4071F00E45E}"/>
              </a:ext>
            </a:extLst>
          </p:cNvPr>
          <p:cNvSpPr txBox="1"/>
          <p:nvPr/>
        </p:nvSpPr>
        <p:spPr>
          <a:xfrm>
            <a:off x="5441501" y="4878630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#2 SCORECARD</a:t>
            </a:r>
          </a:p>
        </p:txBody>
      </p:sp>
      <p:sp>
        <p:nvSpPr>
          <p:cNvPr id="86" name="Process 85">
            <a:extLst>
              <a:ext uri="{FF2B5EF4-FFF2-40B4-BE49-F238E27FC236}">
                <a16:creationId xmlns:a16="http://schemas.microsoft.com/office/drawing/2014/main" id="{36FC5E45-CD5D-784D-9111-554B1EE7F7B8}"/>
              </a:ext>
            </a:extLst>
          </p:cNvPr>
          <p:cNvSpPr/>
          <p:nvPr/>
        </p:nvSpPr>
        <p:spPr>
          <a:xfrm>
            <a:off x="4789890" y="2527648"/>
            <a:ext cx="4406958" cy="126949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1D441-A570-A04F-8990-98B4EFD94473}"/>
              </a:ext>
            </a:extLst>
          </p:cNvPr>
          <p:cNvSpPr txBox="1"/>
          <p:nvPr/>
        </p:nvSpPr>
        <p:spPr>
          <a:xfrm>
            <a:off x="5441501" y="34650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UNIT #1 SCORECARD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4025C-6A25-9645-9260-B246EE04CA3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B36E5-03F0-AE4D-AB46-43563AC70955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Align the Organization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4B3D6402-7379-044E-9EEF-781F81B726DA}"/>
              </a:ext>
            </a:extLst>
          </p:cNvPr>
          <p:cNvSpPr/>
          <p:nvPr/>
        </p:nvSpPr>
        <p:spPr>
          <a:xfrm>
            <a:off x="4276185" y="1108256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300A4-296D-D741-ADB0-03FCBBE0CC11}"/>
              </a:ext>
            </a:extLst>
          </p:cNvPr>
          <p:cNvSpPr txBox="1"/>
          <p:nvPr/>
        </p:nvSpPr>
        <p:spPr>
          <a:xfrm>
            <a:off x="5441501" y="1903421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157A7E99-1555-DA4E-985D-8DA71A2EE3C4}"/>
              </a:ext>
            </a:extLst>
          </p:cNvPr>
          <p:cNvSpPr/>
          <p:nvPr/>
        </p:nvSpPr>
        <p:spPr>
          <a:xfrm>
            <a:off x="4972184" y="3118827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A1E76703-3A05-0741-85F8-F7E7C4A2FC02}"/>
              </a:ext>
            </a:extLst>
          </p:cNvPr>
          <p:cNvSpPr/>
          <p:nvPr/>
        </p:nvSpPr>
        <p:spPr>
          <a:xfrm>
            <a:off x="3086292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Objectives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58DF53-9505-8648-B3B4-A77CBC931AEC}"/>
              </a:ext>
            </a:extLst>
          </p:cNvPr>
          <p:cNvGrpSpPr/>
          <p:nvPr/>
        </p:nvGrpSpPr>
        <p:grpSpPr>
          <a:xfrm>
            <a:off x="4371586" y="1271373"/>
            <a:ext cx="7023285" cy="542261"/>
            <a:chOff x="1049942" y="1744658"/>
            <a:chExt cx="10072410" cy="542261"/>
          </a:xfrm>
        </p:grpSpPr>
        <p:sp>
          <p:nvSpPr>
            <p:cNvPr id="36" name="Process 35">
              <a:extLst>
                <a:ext uri="{FF2B5EF4-FFF2-40B4-BE49-F238E27FC236}">
                  <a16:creationId xmlns:a16="http://schemas.microsoft.com/office/drawing/2014/main" id="{06656FBD-390F-C742-8BD0-89324F778AB7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id="{CA6DC098-C195-EA41-BF5B-79AACA808EF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id="{C5FF4BB1-6C26-2343-9915-52C4DF4B6C5E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1997E0-7985-1E41-B60B-7824AB5968FD}"/>
                </a:ext>
              </a:extLst>
            </p:cNvPr>
            <p:cNvCxnSpPr>
              <a:cxnSpLocks/>
              <a:stCxn id="36" idx="3"/>
              <a:endCxn id="44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DB69EE-8108-4A48-988C-58128B390341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rocess 22">
            <a:extLst>
              <a:ext uri="{FF2B5EF4-FFF2-40B4-BE49-F238E27FC236}">
                <a16:creationId xmlns:a16="http://schemas.microsoft.com/office/drawing/2014/main" id="{3A05B134-673F-6B4B-9DEE-8D19A3E7A791}"/>
              </a:ext>
            </a:extLst>
          </p:cNvPr>
          <p:cNvSpPr/>
          <p:nvPr/>
        </p:nvSpPr>
        <p:spPr>
          <a:xfrm>
            <a:off x="2572590" y="566057"/>
            <a:ext cx="8822282" cy="3680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Strategic Objectives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2C3CCA-3A39-EB4A-8F72-039AA8DFCA68}"/>
              </a:ext>
            </a:extLst>
          </p:cNvPr>
          <p:cNvCxnSpPr>
            <a:cxnSpLocks/>
          </p:cNvCxnSpPr>
          <p:nvPr/>
        </p:nvCxnSpPr>
        <p:spPr>
          <a:xfrm>
            <a:off x="2802526" y="934145"/>
            <a:ext cx="0" cy="3342877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80B39-6FF9-3848-8160-BE9A02648C4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548970" y="934145"/>
            <a:ext cx="0" cy="337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cess 28">
            <a:extLst>
              <a:ext uri="{FF2B5EF4-FFF2-40B4-BE49-F238E27FC236}">
                <a16:creationId xmlns:a16="http://schemas.microsoft.com/office/drawing/2014/main" id="{5EA2A518-50C8-7A49-B0E1-F5C0FF0BB6AA}"/>
              </a:ext>
            </a:extLst>
          </p:cNvPr>
          <p:cNvSpPr/>
          <p:nvPr/>
        </p:nvSpPr>
        <p:spPr>
          <a:xfrm>
            <a:off x="1225021" y="2582893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Mandate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948-959D-1249-9DF2-316569A8755B}"/>
              </a:ext>
            </a:extLst>
          </p:cNvPr>
          <p:cNvCxnSpPr>
            <a:cxnSpLocks/>
            <a:stCxn id="29" idx="3"/>
            <a:endCxn id="18" idx="1"/>
          </p:cNvCxnSpPr>
          <p:nvPr/>
        </p:nvCxnSpPr>
        <p:spPr>
          <a:xfrm>
            <a:off x="2414916" y="2854024"/>
            <a:ext cx="67137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6E37A131-8403-6748-BD4A-1379E7B8137C}"/>
              </a:ext>
            </a:extLst>
          </p:cNvPr>
          <p:cNvSpPr/>
          <p:nvPr/>
        </p:nvSpPr>
        <p:spPr>
          <a:xfrm>
            <a:off x="3086291" y="4008994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Objectives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F9BC927F-293A-5B4C-B1BA-4325A5ED2F75}"/>
              </a:ext>
            </a:extLst>
          </p:cNvPr>
          <p:cNvSpPr/>
          <p:nvPr/>
        </p:nvSpPr>
        <p:spPr>
          <a:xfrm>
            <a:off x="1225021" y="4005891"/>
            <a:ext cx="1189895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Mandate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9AA471-C464-9048-AE28-09307B00C5FA}"/>
              </a:ext>
            </a:extLst>
          </p:cNvPr>
          <p:cNvCxnSpPr>
            <a:cxnSpLocks/>
            <a:stCxn id="43" idx="3"/>
            <a:endCxn id="37" idx="1"/>
          </p:cNvCxnSpPr>
          <p:nvPr/>
        </p:nvCxnSpPr>
        <p:spPr>
          <a:xfrm>
            <a:off x="2414916" y="4277022"/>
            <a:ext cx="671375" cy="31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27B700-9A19-2E4B-9806-5BCEF2EE00D9}"/>
              </a:ext>
            </a:extLst>
          </p:cNvPr>
          <p:cNvCxnSpPr>
            <a:cxnSpLocks/>
            <a:stCxn id="18" idx="3"/>
            <a:endCxn id="58" idx="1"/>
          </p:cNvCxnSpPr>
          <p:nvPr/>
        </p:nvCxnSpPr>
        <p:spPr>
          <a:xfrm flipV="1">
            <a:off x="4276187" y="2853328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AD2810-3B54-C640-AA24-222C52C1BAD4}"/>
              </a:ext>
            </a:extLst>
          </p:cNvPr>
          <p:cNvCxnSpPr>
            <a:cxnSpLocks/>
            <a:stCxn id="37" idx="3"/>
            <a:endCxn id="59" idx="1"/>
          </p:cNvCxnSpPr>
          <p:nvPr/>
        </p:nvCxnSpPr>
        <p:spPr>
          <a:xfrm flipV="1">
            <a:off x="4276186" y="4279429"/>
            <a:ext cx="617177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cess 57">
            <a:extLst>
              <a:ext uri="{FF2B5EF4-FFF2-40B4-BE49-F238E27FC236}">
                <a16:creationId xmlns:a16="http://schemas.microsoft.com/office/drawing/2014/main" id="{12CC2D9A-77DD-E64D-A68F-26A1D02166FA}"/>
              </a:ext>
            </a:extLst>
          </p:cNvPr>
          <p:cNvSpPr/>
          <p:nvPr/>
        </p:nvSpPr>
        <p:spPr>
          <a:xfrm>
            <a:off x="489336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Measures</a:t>
            </a:r>
          </a:p>
        </p:txBody>
      </p:sp>
      <p:sp>
        <p:nvSpPr>
          <p:cNvPr id="59" name="Process 58">
            <a:extLst>
              <a:ext uri="{FF2B5EF4-FFF2-40B4-BE49-F238E27FC236}">
                <a16:creationId xmlns:a16="http://schemas.microsoft.com/office/drawing/2014/main" id="{07D9EAAD-D975-E54C-9A7C-7B06FA7D378B}"/>
              </a:ext>
            </a:extLst>
          </p:cNvPr>
          <p:cNvSpPr/>
          <p:nvPr/>
        </p:nvSpPr>
        <p:spPr>
          <a:xfrm>
            <a:off x="4893363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Measures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88D96B-A3E8-F445-BBF7-22145E57FEA4}"/>
              </a:ext>
            </a:extLst>
          </p:cNvPr>
          <p:cNvCxnSpPr>
            <a:cxnSpLocks/>
            <a:stCxn id="58" idx="3"/>
            <a:endCxn id="68" idx="1"/>
          </p:cNvCxnSpPr>
          <p:nvPr/>
        </p:nvCxnSpPr>
        <p:spPr>
          <a:xfrm>
            <a:off x="6726354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23F9D5-7D74-A748-BD44-88FBD3A17D53}"/>
              </a:ext>
            </a:extLst>
          </p:cNvPr>
          <p:cNvCxnSpPr>
            <a:cxnSpLocks/>
            <a:stCxn id="59" idx="3"/>
            <a:endCxn id="69" idx="1"/>
          </p:cNvCxnSpPr>
          <p:nvPr/>
        </p:nvCxnSpPr>
        <p:spPr>
          <a:xfrm>
            <a:off x="6726353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rocess 67">
            <a:extLst>
              <a:ext uri="{FF2B5EF4-FFF2-40B4-BE49-F238E27FC236}">
                <a16:creationId xmlns:a16="http://schemas.microsoft.com/office/drawing/2014/main" id="{A24F0D49-A3A4-0545-8390-13849D8BDD17}"/>
              </a:ext>
            </a:extLst>
          </p:cNvPr>
          <p:cNvSpPr/>
          <p:nvPr/>
        </p:nvSpPr>
        <p:spPr>
          <a:xfrm>
            <a:off x="7215534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Targets</a:t>
            </a:r>
          </a:p>
        </p:txBody>
      </p:sp>
      <p:sp>
        <p:nvSpPr>
          <p:cNvPr id="69" name="Process 68">
            <a:extLst>
              <a:ext uri="{FF2B5EF4-FFF2-40B4-BE49-F238E27FC236}">
                <a16:creationId xmlns:a16="http://schemas.microsoft.com/office/drawing/2014/main" id="{E37DD8F7-7331-DB45-BADB-C15933955CB2}"/>
              </a:ext>
            </a:extLst>
          </p:cNvPr>
          <p:cNvSpPr/>
          <p:nvPr/>
        </p:nvSpPr>
        <p:spPr>
          <a:xfrm>
            <a:off x="7215534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Targets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410D827-40E4-8345-8858-AAB225A623B0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9046215" y="2853328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BF321FB-4288-9B44-8150-DCD368781101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9046214" y="4279429"/>
            <a:ext cx="4891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Process 76">
            <a:extLst>
              <a:ext uri="{FF2B5EF4-FFF2-40B4-BE49-F238E27FC236}">
                <a16:creationId xmlns:a16="http://schemas.microsoft.com/office/drawing/2014/main" id="{4B9D8BD1-BFF0-9C4F-8A0E-9907D8D8F80D}"/>
              </a:ext>
            </a:extLst>
          </p:cNvPr>
          <p:cNvSpPr/>
          <p:nvPr/>
        </p:nvSpPr>
        <p:spPr>
          <a:xfrm>
            <a:off x="9535396" y="2582197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#1 Initiatives</a:t>
            </a:r>
          </a:p>
        </p:txBody>
      </p:sp>
      <p:sp>
        <p:nvSpPr>
          <p:cNvPr id="78" name="Process 77">
            <a:extLst>
              <a:ext uri="{FF2B5EF4-FFF2-40B4-BE49-F238E27FC236}">
                <a16:creationId xmlns:a16="http://schemas.microsoft.com/office/drawing/2014/main" id="{D85688A5-790C-8045-896B-984BFEB6FCC0}"/>
              </a:ext>
            </a:extLst>
          </p:cNvPr>
          <p:cNvSpPr/>
          <p:nvPr/>
        </p:nvSpPr>
        <p:spPr>
          <a:xfrm>
            <a:off x="9535395" y="4008298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Unit #2 Initiatives</a:t>
            </a:r>
          </a:p>
        </p:txBody>
      </p:sp>
      <p:sp>
        <p:nvSpPr>
          <p:cNvPr id="82" name="Process 81">
            <a:extLst>
              <a:ext uri="{FF2B5EF4-FFF2-40B4-BE49-F238E27FC236}">
                <a16:creationId xmlns:a16="http://schemas.microsoft.com/office/drawing/2014/main" id="{D3AAC87C-95A1-A141-95E9-9E1FCE11D3D8}"/>
              </a:ext>
            </a:extLst>
          </p:cNvPr>
          <p:cNvSpPr/>
          <p:nvPr/>
        </p:nvSpPr>
        <p:spPr>
          <a:xfrm>
            <a:off x="4972184" y="4548152"/>
            <a:ext cx="1675345" cy="3557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Glacial Indifference" pitchFamily="2" charset="0"/>
              </a:rPr>
              <a:t>Measure Profiles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BACA534-BCB9-6943-BC69-E39B234699BA}"/>
              </a:ext>
            </a:extLst>
          </p:cNvPr>
          <p:cNvCxnSpPr>
            <a:cxnSpLocks/>
          </p:cNvCxnSpPr>
          <p:nvPr/>
        </p:nvCxnSpPr>
        <p:spPr>
          <a:xfrm flipH="1">
            <a:off x="4528330" y="1813634"/>
            <a:ext cx="1" cy="2463388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F122E7B-056D-D947-8DBA-67D5D800C87A}"/>
              </a:ext>
            </a:extLst>
          </p:cNvPr>
          <p:cNvCxnSpPr>
            <a:cxnSpLocks/>
          </p:cNvCxnSpPr>
          <p:nvPr/>
        </p:nvCxnSpPr>
        <p:spPr>
          <a:xfrm>
            <a:off x="11662990" y="2816945"/>
            <a:ext cx="0" cy="2626925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281045-2572-9042-B770-E53FC3850CDC}"/>
              </a:ext>
            </a:extLst>
          </p:cNvPr>
          <p:cNvCxnSpPr>
            <a:cxnSpLocks/>
          </p:cNvCxnSpPr>
          <p:nvPr/>
        </p:nvCxnSpPr>
        <p:spPr>
          <a:xfrm>
            <a:off x="11368385" y="2839409"/>
            <a:ext cx="315871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BD71236-7627-3C44-B7A5-1F90E44C4260}"/>
              </a:ext>
            </a:extLst>
          </p:cNvPr>
          <p:cNvCxnSpPr>
            <a:cxnSpLocks/>
          </p:cNvCxnSpPr>
          <p:nvPr/>
        </p:nvCxnSpPr>
        <p:spPr>
          <a:xfrm>
            <a:off x="11347119" y="4277022"/>
            <a:ext cx="315871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41171C2-6A13-104F-A0C0-F7D5F3114CD9}"/>
              </a:ext>
            </a:extLst>
          </p:cNvPr>
          <p:cNvCxnSpPr>
            <a:cxnSpLocks/>
          </p:cNvCxnSpPr>
          <p:nvPr/>
        </p:nvCxnSpPr>
        <p:spPr>
          <a:xfrm flipH="1">
            <a:off x="4528330" y="5428752"/>
            <a:ext cx="7155926" cy="0"/>
          </a:xfrm>
          <a:prstGeom prst="straightConnector1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rocess 117">
            <a:extLst>
              <a:ext uri="{FF2B5EF4-FFF2-40B4-BE49-F238E27FC236}">
                <a16:creationId xmlns:a16="http://schemas.microsoft.com/office/drawing/2014/main" id="{41FC4C9F-2E13-B147-97AE-E86326E207B3}"/>
              </a:ext>
            </a:extLst>
          </p:cNvPr>
          <p:cNvSpPr/>
          <p:nvPr/>
        </p:nvSpPr>
        <p:spPr>
          <a:xfrm>
            <a:off x="4814539" y="5633503"/>
            <a:ext cx="1832990" cy="790187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Individual Performance Measures</a:t>
            </a:r>
          </a:p>
        </p:txBody>
      </p:sp>
      <p:sp>
        <p:nvSpPr>
          <p:cNvPr id="119" name="Process 118">
            <a:extLst>
              <a:ext uri="{FF2B5EF4-FFF2-40B4-BE49-F238E27FC236}">
                <a16:creationId xmlns:a16="http://schemas.microsoft.com/office/drawing/2014/main" id="{8CFD8CB3-9DCD-3248-9265-1728CED213C6}"/>
              </a:ext>
            </a:extLst>
          </p:cNvPr>
          <p:cNvSpPr/>
          <p:nvPr/>
        </p:nvSpPr>
        <p:spPr>
          <a:xfrm>
            <a:off x="7215534" y="5633503"/>
            <a:ext cx="1832990" cy="790187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lacial Indifference" pitchFamily="2" charset="0"/>
              </a:rPr>
              <a:t>Individual Targets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8E1D7D3-D625-D24C-9DA1-038DFEA244F1}"/>
              </a:ext>
            </a:extLst>
          </p:cNvPr>
          <p:cNvCxnSpPr>
            <a:cxnSpLocks/>
          </p:cNvCxnSpPr>
          <p:nvPr/>
        </p:nvCxnSpPr>
        <p:spPr>
          <a:xfrm>
            <a:off x="4528330" y="6027901"/>
            <a:ext cx="286209" cy="69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14AD4A2-3328-EB4A-A334-1BE89582EAB5}"/>
              </a:ext>
            </a:extLst>
          </p:cNvPr>
          <p:cNvCxnSpPr>
            <a:cxnSpLocks/>
            <a:stCxn id="118" idx="3"/>
          </p:cNvCxnSpPr>
          <p:nvPr/>
        </p:nvCxnSpPr>
        <p:spPr>
          <a:xfrm flipV="1">
            <a:off x="6647529" y="6027901"/>
            <a:ext cx="568005" cy="6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F44BFC5-EC66-3F44-93A1-D134421CB0EB}"/>
              </a:ext>
            </a:extLst>
          </p:cNvPr>
          <p:cNvCxnSpPr>
            <a:cxnSpLocks/>
          </p:cNvCxnSpPr>
          <p:nvPr/>
        </p:nvCxnSpPr>
        <p:spPr>
          <a:xfrm>
            <a:off x="4495285" y="5428752"/>
            <a:ext cx="0" cy="599149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7A440499-AF6C-2746-831F-A345771A274B}"/>
              </a:ext>
            </a:extLst>
          </p:cNvPr>
          <p:cNvSpPr txBox="1"/>
          <p:nvPr/>
        </p:nvSpPr>
        <p:spPr>
          <a:xfrm>
            <a:off x="5348732" y="6457836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INDIVIDUAL SCORECARD</a:t>
            </a:r>
          </a:p>
        </p:txBody>
      </p:sp>
    </p:spTree>
    <p:extLst>
      <p:ext uri="{BB962C8B-B14F-4D97-AF65-F5344CB8AC3E}">
        <p14:creationId xmlns:p14="http://schemas.microsoft.com/office/powerpoint/2010/main" val="22886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449976" y="1928039"/>
            <a:ext cx="97971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BALANCED SCORECARD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349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32640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cess 30">
            <a:extLst>
              <a:ext uri="{FF2B5EF4-FFF2-40B4-BE49-F238E27FC236}">
                <a16:creationId xmlns:a16="http://schemas.microsoft.com/office/drawing/2014/main" id="{B0083DAE-F8EF-A74B-8E08-8E032FF37E16}"/>
              </a:ext>
            </a:extLst>
          </p:cNvPr>
          <p:cNvSpPr/>
          <p:nvPr/>
        </p:nvSpPr>
        <p:spPr>
          <a:xfrm>
            <a:off x="4938202" y="1961454"/>
            <a:ext cx="207456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Process Alignment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72277" y="1304092"/>
            <a:ext cx="230320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5975483" y="1304092"/>
            <a:ext cx="337799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31516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cess 30">
            <a:extLst>
              <a:ext uri="{FF2B5EF4-FFF2-40B4-BE49-F238E27FC236}">
                <a16:creationId xmlns:a16="http://schemas.microsoft.com/office/drawing/2014/main" id="{B0083DAE-F8EF-A74B-8E08-8E032FF37E16}"/>
              </a:ext>
            </a:extLst>
          </p:cNvPr>
          <p:cNvSpPr/>
          <p:nvPr/>
        </p:nvSpPr>
        <p:spPr>
          <a:xfrm>
            <a:off x="4938202" y="1961454"/>
            <a:ext cx="207456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Process Alignment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72277" y="1304092"/>
            <a:ext cx="230320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5975483" y="1304092"/>
            <a:ext cx="337799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cess 41">
            <a:extLst>
              <a:ext uri="{FF2B5EF4-FFF2-40B4-BE49-F238E27FC236}">
                <a16:creationId xmlns:a16="http://schemas.microsoft.com/office/drawing/2014/main" id="{18C27AA5-2877-D447-BF05-1BFD5DD94AD3}"/>
              </a:ext>
            </a:extLst>
          </p:cNvPr>
          <p:cNvSpPr/>
          <p:nvPr/>
        </p:nvSpPr>
        <p:spPr>
          <a:xfrm>
            <a:off x="1268792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Resources</a:t>
            </a:r>
          </a:p>
        </p:txBody>
      </p:sp>
      <p:sp>
        <p:nvSpPr>
          <p:cNvPr id="47" name="Process 46">
            <a:extLst>
              <a:ext uri="{FF2B5EF4-FFF2-40B4-BE49-F238E27FC236}">
                <a16:creationId xmlns:a16="http://schemas.microsoft.com/office/drawing/2014/main" id="{C50AC393-8053-E84A-BA97-FFB50E3A2B5F}"/>
              </a:ext>
            </a:extLst>
          </p:cNvPr>
          <p:cNvSpPr/>
          <p:nvPr/>
        </p:nvSpPr>
        <p:spPr>
          <a:xfrm>
            <a:off x="8849179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Messages</a:t>
            </a:r>
          </a:p>
        </p:txBody>
      </p:sp>
      <p:sp>
        <p:nvSpPr>
          <p:cNvPr id="48" name="Process 47">
            <a:extLst>
              <a:ext uri="{FF2B5EF4-FFF2-40B4-BE49-F238E27FC236}">
                <a16:creationId xmlns:a16="http://schemas.microsoft.com/office/drawing/2014/main" id="{A1FD2AB8-05F7-B846-9787-5F2D98DFDA21}"/>
              </a:ext>
            </a:extLst>
          </p:cNvPr>
          <p:cNvSpPr/>
          <p:nvPr/>
        </p:nvSpPr>
        <p:spPr>
          <a:xfrm>
            <a:off x="5058986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Expectations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C175FBE-23BC-A341-8F3D-67D7773EAA82}"/>
              </a:ext>
            </a:extLst>
          </p:cNvPr>
          <p:cNvCxnSpPr>
            <a:cxnSpLocks/>
            <a:stCxn id="31" idx="2"/>
            <a:endCxn id="48" idx="0"/>
          </p:cNvCxnSpPr>
          <p:nvPr/>
        </p:nvCxnSpPr>
        <p:spPr>
          <a:xfrm flipH="1">
            <a:off x="5975481" y="2503715"/>
            <a:ext cx="2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5262B9-E92D-684C-A1B0-13265BAAC983}"/>
              </a:ext>
            </a:extLst>
          </p:cNvPr>
          <p:cNvCxnSpPr>
            <a:cxnSpLocks/>
            <a:stCxn id="31" idx="2"/>
            <a:endCxn id="42" idx="0"/>
          </p:cNvCxnSpPr>
          <p:nvPr/>
        </p:nvCxnSpPr>
        <p:spPr>
          <a:xfrm flipH="1">
            <a:off x="2185287" y="2503715"/>
            <a:ext cx="3790196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31C1A85-4016-5640-9B52-61BBD9AFAD4A}"/>
              </a:ext>
            </a:extLst>
          </p:cNvPr>
          <p:cNvCxnSpPr>
            <a:cxnSpLocks/>
            <a:stCxn id="31" idx="2"/>
            <a:endCxn id="47" idx="0"/>
          </p:cNvCxnSpPr>
          <p:nvPr/>
        </p:nvCxnSpPr>
        <p:spPr>
          <a:xfrm>
            <a:off x="5975483" y="2503715"/>
            <a:ext cx="3790191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13296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cess 30">
            <a:extLst>
              <a:ext uri="{FF2B5EF4-FFF2-40B4-BE49-F238E27FC236}">
                <a16:creationId xmlns:a16="http://schemas.microsoft.com/office/drawing/2014/main" id="{B0083DAE-F8EF-A74B-8E08-8E032FF37E16}"/>
              </a:ext>
            </a:extLst>
          </p:cNvPr>
          <p:cNvSpPr/>
          <p:nvPr/>
        </p:nvSpPr>
        <p:spPr>
          <a:xfrm>
            <a:off x="4938202" y="1961454"/>
            <a:ext cx="207456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Process Alignment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72277" y="1304092"/>
            <a:ext cx="230320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5975483" y="1304092"/>
            <a:ext cx="337799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cess 41">
            <a:extLst>
              <a:ext uri="{FF2B5EF4-FFF2-40B4-BE49-F238E27FC236}">
                <a16:creationId xmlns:a16="http://schemas.microsoft.com/office/drawing/2014/main" id="{18C27AA5-2877-D447-BF05-1BFD5DD94AD3}"/>
              </a:ext>
            </a:extLst>
          </p:cNvPr>
          <p:cNvSpPr/>
          <p:nvPr/>
        </p:nvSpPr>
        <p:spPr>
          <a:xfrm>
            <a:off x="1268792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Resources</a:t>
            </a:r>
          </a:p>
        </p:txBody>
      </p:sp>
      <p:sp>
        <p:nvSpPr>
          <p:cNvPr id="47" name="Process 46">
            <a:extLst>
              <a:ext uri="{FF2B5EF4-FFF2-40B4-BE49-F238E27FC236}">
                <a16:creationId xmlns:a16="http://schemas.microsoft.com/office/drawing/2014/main" id="{C50AC393-8053-E84A-BA97-FFB50E3A2B5F}"/>
              </a:ext>
            </a:extLst>
          </p:cNvPr>
          <p:cNvSpPr/>
          <p:nvPr/>
        </p:nvSpPr>
        <p:spPr>
          <a:xfrm>
            <a:off x="8849179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Messages</a:t>
            </a:r>
          </a:p>
        </p:txBody>
      </p:sp>
      <p:sp>
        <p:nvSpPr>
          <p:cNvPr id="48" name="Process 47">
            <a:extLst>
              <a:ext uri="{FF2B5EF4-FFF2-40B4-BE49-F238E27FC236}">
                <a16:creationId xmlns:a16="http://schemas.microsoft.com/office/drawing/2014/main" id="{A1FD2AB8-05F7-B846-9787-5F2D98DFDA21}"/>
              </a:ext>
            </a:extLst>
          </p:cNvPr>
          <p:cNvSpPr/>
          <p:nvPr/>
        </p:nvSpPr>
        <p:spPr>
          <a:xfrm>
            <a:off x="5058986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Expectations</a:t>
            </a:r>
          </a:p>
        </p:txBody>
      </p:sp>
      <p:sp>
        <p:nvSpPr>
          <p:cNvPr id="66" name="Process 65">
            <a:extLst>
              <a:ext uri="{FF2B5EF4-FFF2-40B4-BE49-F238E27FC236}">
                <a16:creationId xmlns:a16="http://schemas.microsoft.com/office/drawing/2014/main" id="{5B9BCB27-1315-884A-965A-750918875054}"/>
              </a:ext>
            </a:extLst>
          </p:cNvPr>
          <p:cNvSpPr/>
          <p:nvPr/>
        </p:nvSpPr>
        <p:spPr>
          <a:xfrm>
            <a:off x="398159" y="3612033"/>
            <a:ext cx="3574261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Initiative Funding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PAF Budget</a:t>
            </a:r>
          </a:p>
        </p:txBody>
      </p:sp>
      <p:sp>
        <p:nvSpPr>
          <p:cNvPr id="76" name="Process 75">
            <a:extLst>
              <a:ext uri="{FF2B5EF4-FFF2-40B4-BE49-F238E27FC236}">
                <a16:creationId xmlns:a16="http://schemas.microsoft.com/office/drawing/2014/main" id="{D2AABF97-07A6-FC49-AAD4-C23AE53F5CD7}"/>
              </a:ext>
            </a:extLst>
          </p:cNvPr>
          <p:cNvSpPr/>
          <p:nvPr/>
        </p:nvSpPr>
        <p:spPr>
          <a:xfrm>
            <a:off x="698303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DSOM (through creation of PAF Strat </a:t>
            </a:r>
            <a:r>
              <a:rPr lang="en-US" dirty="0" err="1">
                <a:latin typeface="Glacial Indifference" pitchFamily="2" charset="0"/>
              </a:rPr>
              <a:t>Mgt</a:t>
            </a:r>
            <a:r>
              <a:rPr lang="en-US" dirty="0">
                <a:latin typeface="Glacial Indifference" pitchFamily="2" charset="0"/>
              </a:rPr>
              <a:t>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PPBER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C175FBE-23BC-A341-8F3D-67D7773EAA82}"/>
              </a:ext>
            </a:extLst>
          </p:cNvPr>
          <p:cNvCxnSpPr>
            <a:cxnSpLocks/>
            <a:stCxn id="31" idx="2"/>
            <a:endCxn id="48" idx="0"/>
          </p:cNvCxnSpPr>
          <p:nvPr/>
        </p:nvCxnSpPr>
        <p:spPr>
          <a:xfrm flipH="1">
            <a:off x="5975481" y="2503715"/>
            <a:ext cx="2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5262B9-E92D-684C-A1B0-13265BAAC983}"/>
              </a:ext>
            </a:extLst>
          </p:cNvPr>
          <p:cNvCxnSpPr>
            <a:cxnSpLocks/>
            <a:stCxn id="31" idx="2"/>
            <a:endCxn id="42" idx="0"/>
          </p:cNvCxnSpPr>
          <p:nvPr/>
        </p:nvCxnSpPr>
        <p:spPr>
          <a:xfrm flipH="1">
            <a:off x="2185287" y="2503715"/>
            <a:ext cx="3790196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31C1A85-4016-5640-9B52-61BBD9AFAD4A}"/>
              </a:ext>
            </a:extLst>
          </p:cNvPr>
          <p:cNvCxnSpPr>
            <a:cxnSpLocks/>
            <a:stCxn id="31" idx="2"/>
            <a:endCxn id="47" idx="0"/>
          </p:cNvCxnSpPr>
          <p:nvPr/>
        </p:nvCxnSpPr>
        <p:spPr>
          <a:xfrm>
            <a:off x="5975483" y="2503715"/>
            <a:ext cx="3790191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A25CB77-CE7C-6649-BA9C-522308E8F18F}"/>
              </a:ext>
            </a:extLst>
          </p:cNvPr>
          <p:cNvCxnSpPr>
            <a:cxnSpLocks/>
            <a:stCxn id="42" idx="2"/>
            <a:endCxn id="66" idx="0"/>
          </p:cNvCxnSpPr>
          <p:nvPr/>
        </p:nvCxnSpPr>
        <p:spPr>
          <a:xfrm>
            <a:off x="2185287" y="3338227"/>
            <a:ext cx="3" cy="2738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113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cess 34">
            <a:extLst>
              <a:ext uri="{FF2B5EF4-FFF2-40B4-BE49-F238E27FC236}">
                <a16:creationId xmlns:a16="http://schemas.microsoft.com/office/drawing/2014/main" id="{C687EE78-255F-2846-B8E5-8402B2E90CCD}"/>
              </a:ext>
            </a:extLst>
          </p:cNvPr>
          <p:cNvSpPr/>
          <p:nvPr/>
        </p:nvSpPr>
        <p:spPr>
          <a:xfrm>
            <a:off x="8849179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Messages</a:t>
            </a:r>
          </a:p>
        </p:txBody>
      </p:sp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cess 30">
            <a:extLst>
              <a:ext uri="{FF2B5EF4-FFF2-40B4-BE49-F238E27FC236}">
                <a16:creationId xmlns:a16="http://schemas.microsoft.com/office/drawing/2014/main" id="{B0083DAE-F8EF-A74B-8E08-8E032FF37E16}"/>
              </a:ext>
            </a:extLst>
          </p:cNvPr>
          <p:cNvSpPr/>
          <p:nvPr/>
        </p:nvSpPr>
        <p:spPr>
          <a:xfrm>
            <a:off x="4938202" y="1961454"/>
            <a:ext cx="207456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Process Alignment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72277" y="1304092"/>
            <a:ext cx="230320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5975483" y="1304092"/>
            <a:ext cx="337799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cess 41">
            <a:extLst>
              <a:ext uri="{FF2B5EF4-FFF2-40B4-BE49-F238E27FC236}">
                <a16:creationId xmlns:a16="http://schemas.microsoft.com/office/drawing/2014/main" id="{18C27AA5-2877-D447-BF05-1BFD5DD94AD3}"/>
              </a:ext>
            </a:extLst>
          </p:cNvPr>
          <p:cNvSpPr/>
          <p:nvPr/>
        </p:nvSpPr>
        <p:spPr>
          <a:xfrm>
            <a:off x="1268792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Resources</a:t>
            </a:r>
          </a:p>
        </p:txBody>
      </p:sp>
      <p:sp>
        <p:nvSpPr>
          <p:cNvPr id="48" name="Process 47">
            <a:extLst>
              <a:ext uri="{FF2B5EF4-FFF2-40B4-BE49-F238E27FC236}">
                <a16:creationId xmlns:a16="http://schemas.microsoft.com/office/drawing/2014/main" id="{A1FD2AB8-05F7-B846-9787-5F2D98DFDA21}"/>
              </a:ext>
            </a:extLst>
          </p:cNvPr>
          <p:cNvSpPr/>
          <p:nvPr/>
        </p:nvSpPr>
        <p:spPr>
          <a:xfrm>
            <a:off x="5058986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Expectations</a:t>
            </a:r>
          </a:p>
        </p:txBody>
      </p:sp>
      <p:sp>
        <p:nvSpPr>
          <p:cNvPr id="66" name="Process 65">
            <a:extLst>
              <a:ext uri="{FF2B5EF4-FFF2-40B4-BE49-F238E27FC236}">
                <a16:creationId xmlns:a16="http://schemas.microsoft.com/office/drawing/2014/main" id="{5B9BCB27-1315-884A-965A-750918875054}"/>
              </a:ext>
            </a:extLst>
          </p:cNvPr>
          <p:cNvSpPr/>
          <p:nvPr/>
        </p:nvSpPr>
        <p:spPr>
          <a:xfrm>
            <a:off x="398159" y="3612033"/>
            <a:ext cx="3574261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Initiative Funding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PAF Budget</a:t>
            </a:r>
          </a:p>
        </p:txBody>
      </p:sp>
      <p:sp>
        <p:nvSpPr>
          <p:cNvPr id="72" name="Process 71">
            <a:extLst>
              <a:ext uri="{FF2B5EF4-FFF2-40B4-BE49-F238E27FC236}">
                <a16:creationId xmlns:a16="http://schemas.microsoft.com/office/drawing/2014/main" id="{D135494D-E2C2-D942-BC3F-8C9D1F247372}"/>
              </a:ext>
            </a:extLst>
          </p:cNvPr>
          <p:cNvSpPr/>
          <p:nvPr/>
        </p:nvSpPr>
        <p:spPr>
          <a:xfrm>
            <a:off x="4188352" y="3612043"/>
            <a:ext cx="3574261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76" name="Process 75">
            <a:extLst>
              <a:ext uri="{FF2B5EF4-FFF2-40B4-BE49-F238E27FC236}">
                <a16:creationId xmlns:a16="http://schemas.microsoft.com/office/drawing/2014/main" id="{D2AABF97-07A6-FC49-AAD4-C23AE53F5CD7}"/>
              </a:ext>
            </a:extLst>
          </p:cNvPr>
          <p:cNvSpPr/>
          <p:nvPr/>
        </p:nvSpPr>
        <p:spPr>
          <a:xfrm>
            <a:off x="698303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DSOM (through creation of PAF Strat </a:t>
            </a:r>
            <a:r>
              <a:rPr lang="en-US" dirty="0" err="1">
                <a:latin typeface="Glacial Indifference" pitchFamily="2" charset="0"/>
              </a:rPr>
              <a:t>Mgt</a:t>
            </a:r>
            <a:r>
              <a:rPr lang="en-US" dirty="0">
                <a:latin typeface="Glacial Indifference" pitchFamily="2" charset="0"/>
              </a:rPr>
              <a:t>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PPBER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C175FBE-23BC-A341-8F3D-67D7773EAA82}"/>
              </a:ext>
            </a:extLst>
          </p:cNvPr>
          <p:cNvCxnSpPr>
            <a:cxnSpLocks/>
            <a:stCxn id="31" idx="2"/>
            <a:endCxn id="48" idx="0"/>
          </p:cNvCxnSpPr>
          <p:nvPr/>
        </p:nvCxnSpPr>
        <p:spPr>
          <a:xfrm flipH="1">
            <a:off x="5975481" y="2503715"/>
            <a:ext cx="2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5262B9-E92D-684C-A1B0-13265BAAC983}"/>
              </a:ext>
            </a:extLst>
          </p:cNvPr>
          <p:cNvCxnSpPr>
            <a:cxnSpLocks/>
            <a:stCxn id="31" idx="2"/>
            <a:endCxn id="42" idx="0"/>
          </p:cNvCxnSpPr>
          <p:nvPr/>
        </p:nvCxnSpPr>
        <p:spPr>
          <a:xfrm flipH="1">
            <a:off x="2185287" y="2503715"/>
            <a:ext cx="3790196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31C1A85-4016-5640-9B52-61BBD9AFAD4A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975483" y="2503715"/>
            <a:ext cx="3790191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A25CB77-CE7C-6649-BA9C-522308E8F18F}"/>
              </a:ext>
            </a:extLst>
          </p:cNvPr>
          <p:cNvCxnSpPr>
            <a:cxnSpLocks/>
            <a:stCxn id="42" idx="2"/>
            <a:endCxn id="66" idx="0"/>
          </p:cNvCxnSpPr>
          <p:nvPr/>
        </p:nvCxnSpPr>
        <p:spPr>
          <a:xfrm>
            <a:off x="2185287" y="3338227"/>
            <a:ext cx="3" cy="2738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45DCB708-61F8-814B-A544-5DE9A6C436EC}"/>
              </a:ext>
            </a:extLst>
          </p:cNvPr>
          <p:cNvCxnSpPr>
            <a:cxnSpLocks/>
            <a:stCxn id="48" idx="2"/>
            <a:endCxn id="72" idx="0"/>
          </p:cNvCxnSpPr>
          <p:nvPr/>
        </p:nvCxnSpPr>
        <p:spPr>
          <a:xfrm>
            <a:off x="5975481" y="3338227"/>
            <a:ext cx="2" cy="273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Process 106">
            <a:extLst>
              <a:ext uri="{FF2B5EF4-FFF2-40B4-BE49-F238E27FC236}">
                <a16:creationId xmlns:a16="http://schemas.microsoft.com/office/drawing/2014/main" id="{798310C9-37E4-5442-A3F7-B8A4D54E4EF8}"/>
              </a:ext>
            </a:extLst>
          </p:cNvPr>
          <p:cNvSpPr/>
          <p:nvPr/>
        </p:nvSpPr>
        <p:spPr>
          <a:xfrm>
            <a:off x="4488494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Project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22500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cess 30">
            <a:extLst>
              <a:ext uri="{FF2B5EF4-FFF2-40B4-BE49-F238E27FC236}">
                <a16:creationId xmlns:a16="http://schemas.microsoft.com/office/drawing/2014/main" id="{B0083DAE-F8EF-A74B-8E08-8E032FF37E16}"/>
              </a:ext>
            </a:extLst>
          </p:cNvPr>
          <p:cNvSpPr/>
          <p:nvPr/>
        </p:nvSpPr>
        <p:spPr>
          <a:xfrm>
            <a:off x="4938202" y="1961454"/>
            <a:ext cx="207456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Process Alignment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72277" y="1304092"/>
            <a:ext cx="230320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5975483" y="1304092"/>
            <a:ext cx="337799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cess 41">
            <a:extLst>
              <a:ext uri="{FF2B5EF4-FFF2-40B4-BE49-F238E27FC236}">
                <a16:creationId xmlns:a16="http://schemas.microsoft.com/office/drawing/2014/main" id="{18C27AA5-2877-D447-BF05-1BFD5DD94AD3}"/>
              </a:ext>
            </a:extLst>
          </p:cNvPr>
          <p:cNvSpPr/>
          <p:nvPr/>
        </p:nvSpPr>
        <p:spPr>
          <a:xfrm>
            <a:off x="1268792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Resources</a:t>
            </a:r>
          </a:p>
        </p:txBody>
      </p:sp>
      <p:sp>
        <p:nvSpPr>
          <p:cNvPr id="47" name="Process 46">
            <a:extLst>
              <a:ext uri="{FF2B5EF4-FFF2-40B4-BE49-F238E27FC236}">
                <a16:creationId xmlns:a16="http://schemas.microsoft.com/office/drawing/2014/main" id="{C50AC393-8053-E84A-BA97-FFB50E3A2B5F}"/>
              </a:ext>
            </a:extLst>
          </p:cNvPr>
          <p:cNvSpPr/>
          <p:nvPr/>
        </p:nvSpPr>
        <p:spPr>
          <a:xfrm>
            <a:off x="8849179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Messages</a:t>
            </a:r>
          </a:p>
        </p:txBody>
      </p:sp>
      <p:sp>
        <p:nvSpPr>
          <p:cNvPr id="48" name="Process 47">
            <a:extLst>
              <a:ext uri="{FF2B5EF4-FFF2-40B4-BE49-F238E27FC236}">
                <a16:creationId xmlns:a16="http://schemas.microsoft.com/office/drawing/2014/main" id="{A1FD2AB8-05F7-B846-9787-5F2D98DFDA21}"/>
              </a:ext>
            </a:extLst>
          </p:cNvPr>
          <p:cNvSpPr/>
          <p:nvPr/>
        </p:nvSpPr>
        <p:spPr>
          <a:xfrm>
            <a:off x="5058986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Expectations</a:t>
            </a:r>
          </a:p>
        </p:txBody>
      </p:sp>
      <p:sp>
        <p:nvSpPr>
          <p:cNvPr id="66" name="Process 65">
            <a:extLst>
              <a:ext uri="{FF2B5EF4-FFF2-40B4-BE49-F238E27FC236}">
                <a16:creationId xmlns:a16="http://schemas.microsoft.com/office/drawing/2014/main" id="{5B9BCB27-1315-884A-965A-750918875054}"/>
              </a:ext>
            </a:extLst>
          </p:cNvPr>
          <p:cNvSpPr/>
          <p:nvPr/>
        </p:nvSpPr>
        <p:spPr>
          <a:xfrm>
            <a:off x="398159" y="3612033"/>
            <a:ext cx="3574261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Initiative Funding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PAF Budget</a:t>
            </a:r>
          </a:p>
        </p:txBody>
      </p:sp>
      <p:sp>
        <p:nvSpPr>
          <p:cNvPr id="68" name="Process 67">
            <a:extLst>
              <a:ext uri="{FF2B5EF4-FFF2-40B4-BE49-F238E27FC236}">
                <a16:creationId xmlns:a16="http://schemas.microsoft.com/office/drawing/2014/main" id="{FBB150C3-A29D-684A-B44A-433379F34063}"/>
              </a:ext>
            </a:extLst>
          </p:cNvPr>
          <p:cNvSpPr/>
          <p:nvPr/>
        </p:nvSpPr>
        <p:spPr>
          <a:xfrm>
            <a:off x="7978544" y="3612033"/>
            <a:ext cx="369964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Messages to Existing Communication Processes </a:t>
            </a:r>
          </a:p>
        </p:txBody>
      </p:sp>
      <p:sp>
        <p:nvSpPr>
          <p:cNvPr id="72" name="Process 71">
            <a:extLst>
              <a:ext uri="{FF2B5EF4-FFF2-40B4-BE49-F238E27FC236}">
                <a16:creationId xmlns:a16="http://schemas.microsoft.com/office/drawing/2014/main" id="{D135494D-E2C2-D942-BC3F-8C9D1F247372}"/>
              </a:ext>
            </a:extLst>
          </p:cNvPr>
          <p:cNvSpPr/>
          <p:nvPr/>
        </p:nvSpPr>
        <p:spPr>
          <a:xfrm>
            <a:off x="4188352" y="3612043"/>
            <a:ext cx="3574261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76" name="Process 75">
            <a:extLst>
              <a:ext uri="{FF2B5EF4-FFF2-40B4-BE49-F238E27FC236}">
                <a16:creationId xmlns:a16="http://schemas.microsoft.com/office/drawing/2014/main" id="{D2AABF97-07A6-FC49-AAD4-C23AE53F5CD7}"/>
              </a:ext>
            </a:extLst>
          </p:cNvPr>
          <p:cNvSpPr/>
          <p:nvPr/>
        </p:nvSpPr>
        <p:spPr>
          <a:xfrm>
            <a:off x="698303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DSOM (through creation of PAF Strat </a:t>
            </a:r>
            <a:r>
              <a:rPr lang="en-US" dirty="0" err="1">
                <a:latin typeface="Glacial Indifference" pitchFamily="2" charset="0"/>
              </a:rPr>
              <a:t>Mgt</a:t>
            </a:r>
            <a:r>
              <a:rPr lang="en-US" dirty="0">
                <a:latin typeface="Glacial Indifference" pitchFamily="2" charset="0"/>
              </a:rPr>
              <a:t>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PPBER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C175FBE-23BC-A341-8F3D-67D7773EAA82}"/>
              </a:ext>
            </a:extLst>
          </p:cNvPr>
          <p:cNvCxnSpPr>
            <a:cxnSpLocks/>
            <a:stCxn id="31" idx="2"/>
            <a:endCxn id="48" idx="0"/>
          </p:cNvCxnSpPr>
          <p:nvPr/>
        </p:nvCxnSpPr>
        <p:spPr>
          <a:xfrm flipH="1">
            <a:off x="5975481" y="2503715"/>
            <a:ext cx="2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5262B9-E92D-684C-A1B0-13265BAAC983}"/>
              </a:ext>
            </a:extLst>
          </p:cNvPr>
          <p:cNvCxnSpPr>
            <a:cxnSpLocks/>
            <a:stCxn id="31" idx="2"/>
            <a:endCxn id="42" idx="0"/>
          </p:cNvCxnSpPr>
          <p:nvPr/>
        </p:nvCxnSpPr>
        <p:spPr>
          <a:xfrm flipH="1">
            <a:off x="2185287" y="2503715"/>
            <a:ext cx="3790196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31C1A85-4016-5640-9B52-61BBD9AFAD4A}"/>
              </a:ext>
            </a:extLst>
          </p:cNvPr>
          <p:cNvCxnSpPr>
            <a:cxnSpLocks/>
            <a:stCxn id="31" idx="2"/>
            <a:endCxn id="47" idx="0"/>
          </p:cNvCxnSpPr>
          <p:nvPr/>
        </p:nvCxnSpPr>
        <p:spPr>
          <a:xfrm>
            <a:off x="5975483" y="2503715"/>
            <a:ext cx="3790191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A25CB77-CE7C-6649-BA9C-522308E8F18F}"/>
              </a:ext>
            </a:extLst>
          </p:cNvPr>
          <p:cNvCxnSpPr>
            <a:cxnSpLocks/>
            <a:stCxn id="42" idx="2"/>
            <a:endCxn id="66" idx="0"/>
          </p:cNvCxnSpPr>
          <p:nvPr/>
        </p:nvCxnSpPr>
        <p:spPr>
          <a:xfrm>
            <a:off x="2185287" y="3338227"/>
            <a:ext cx="3" cy="2738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45DCB708-61F8-814B-A544-5DE9A6C436EC}"/>
              </a:ext>
            </a:extLst>
          </p:cNvPr>
          <p:cNvCxnSpPr>
            <a:cxnSpLocks/>
            <a:stCxn id="48" idx="2"/>
            <a:endCxn id="72" idx="0"/>
          </p:cNvCxnSpPr>
          <p:nvPr/>
        </p:nvCxnSpPr>
        <p:spPr>
          <a:xfrm>
            <a:off x="5975481" y="3338227"/>
            <a:ext cx="2" cy="273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10457AF-CC6B-1F46-BEDA-A3649B9777B1}"/>
              </a:ext>
            </a:extLst>
          </p:cNvPr>
          <p:cNvCxnSpPr>
            <a:cxnSpLocks/>
            <a:stCxn id="47" idx="2"/>
            <a:endCxn id="68" idx="0"/>
          </p:cNvCxnSpPr>
          <p:nvPr/>
        </p:nvCxnSpPr>
        <p:spPr>
          <a:xfrm>
            <a:off x="9765674" y="3338227"/>
            <a:ext cx="2" cy="2738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Process 106">
            <a:extLst>
              <a:ext uri="{FF2B5EF4-FFF2-40B4-BE49-F238E27FC236}">
                <a16:creationId xmlns:a16="http://schemas.microsoft.com/office/drawing/2014/main" id="{798310C9-37E4-5442-A3F7-B8A4D54E4EF8}"/>
              </a:ext>
            </a:extLst>
          </p:cNvPr>
          <p:cNvSpPr/>
          <p:nvPr/>
        </p:nvSpPr>
        <p:spPr>
          <a:xfrm>
            <a:off x="4488494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Project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108" name="Process 107">
            <a:extLst>
              <a:ext uri="{FF2B5EF4-FFF2-40B4-BE49-F238E27FC236}">
                <a16:creationId xmlns:a16="http://schemas.microsoft.com/office/drawing/2014/main" id="{74D70CBA-B73B-9746-BC75-4384FA2BD15F}"/>
              </a:ext>
            </a:extLst>
          </p:cNvPr>
          <p:cNvSpPr/>
          <p:nvPr/>
        </p:nvSpPr>
        <p:spPr>
          <a:xfrm>
            <a:off x="8278685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Stakeholder Engagement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Communication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Training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Cascading Activities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7442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7023285" cy="542261"/>
            <a:chOff x="1049942" y="1744658"/>
            <a:chExt cx="10072410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9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rocess 30">
            <a:extLst>
              <a:ext uri="{FF2B5EF4-FFF2-40B4-BE49-F238E27FC236}">
                <a16:creationId xmlns:a16="http://schemas.microsoft.com/office/drawing/2014/main" id="{B0083DAE-F8EF-A74B-8E08-8E032FF37E16}"/>
              </a:ext>
            </a:extLst>
          </p:cNvPr>
          <p:cNvSpPr/>
          <p:nvPr/>
        </p:nvSpPr>
        <p:spPr>
          <a:xfrm>
            <a:off x="4938202" y="1961454"/>
            <a:ext cx="2074562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Process Alignment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72277" y="1304092"/>
            <a:ext cx="230320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5975483" y="1304092"/>
            <a:ext cx="3377996" cy="6573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cess 41">
            <a:extLst>
              <a:ext uri="{FF2B5EF4-FFF2-40B4-BE49-F238E27FC236}">
                <a16:creationId xmlns:a16="http://schemas.microsoft.com/office/drawing/2014/main" id="{18C27AA5-2877-D447-BF05-1BFD5DD94AD3}"/>
              </a:ext>
            </a:extLst>
          </p:cNvPr>
          <p:cNvSpPr/>
          <p:nvPr/>
        </p:nvSpPr>
        <p:spPr>
          <a:xfrm>
            <a:off x="1268792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Resources</a:t>
            </a:r>
          </a:p>
        </p:txBody>
      </p:sp>
      <p:sp>
        <p:nvSpPr>
          <p:cNvPr id="47" name="Process 46">
            <a:extLst>
              <a:ext uri="{FF2B5EF4-FFF2-40B4-BE49-F238E27FC236}">
                <a16:creationId xmlns:a16="http://schemas.microsoft.com/office/drawing/2014/main" id="{C50AC393-8053-E84A-BA97-FFB50E3A2B5F}"/>
              </a:ext>
            </a:extLst>
          </p:cNvPr>
          <p:cNvSpPr/>
          <p:nvPr/>
        </p:nvSpPr>
        <p:spPr>
          <a:xfrm>
            <a:off x="8849179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Messages</a:t>
            </a:r>
          </a:p>
        </p:txBody>
      </p:sp>
      <p:sp>
        <p:nvSpPr>
          <p:cNvPr id="48" name="Process 47">
            <a:extLst>
              <a:ext uri="{FF2B5EF4-FFF2-40B4-BE49-F238E27FC236}">
                <a16:creationId xmlns:a16="http://schemas.microsoft.com/office/drawing/2014/main" id="{A1FD2AB8-05F7-B846-9787-5F2D98DFDA21}"/>
              </a:ext>
            </a:extLst>
          </p:cNvPr>
          <p:cNvSpPr/>
          <p:nvPr/>
        </p:nvSpPr>
        <p:spPr>
          <a:xfrm>
            <a:off x="5058986" y="2795966"/>
            <a:ext cx="1832990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Alignment of Expectations</a:t>
            </a:r>
          </a:p>
        </p:txBody>
      </p:sp>
      <p:sp>
        <p:nvSpPr>
          <p:cNvPr id="66" name="Process 65">
            <a:extLst>
              <a:ext uri="{FF2B5EF4-FFF2-40B4-BE49-F238E27FC236}">
                <a16:creationId xmlns:a16="http://schemas.microsoft.com/office/drawing/2014/main" id="{5B9BCB27-1315-884A-965A-750918875054}"/>
              </a:ext>
            </a:extLst>
          </p:cNvPr>
          <p:cNvSpPr/>
          <p:nvPr/>
        </p:nvSpPr>
        <p:spPr>
          <a:xfrm>
            <a:off x="398159" y="3612033"/>
            <a:ext cx="3574261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Initiative Funding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PAF Budget</a:t>
            </a:r>
          </a:p>
        </p:txBody>
      </p:sp>
      <p:sp>
        <p:nvSpPr>
          <p:cNvPr id="68" name="Process 67">
            <a:extLst>
              <a:ext uri="{FF2B5EF4-FFF2-40B4-BE49-F238E27FC236}">
                <a16:creationId xmlns:a16="http://schemas.microsoft.com/office/drawing/2014/main" id="{FBB150C3-A29D-684A-B44A-433379F34063}"/>
              </a:ext>
            </a:extLst>
          </p:cNvPr>
          <p:cNvSpPr/>
          <p:nvPr/>
        </p:nvSpPr>
        <p:spPr>
          <a:xfrm>
            <a:off x="7978545" y="3612033"/>
            <a:ext cx="3778026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Messages to Existing Communication Processes </a:t>
            </a:r>
          </a:p>
        </p:txBody>
      </p:sp>
      <p:sp>
        <p:nvSpPr>
          <p:cNvPr id="72" name="Process 71">
            <a:extLst>
              <a:ext uri="{FF2B5EF4-FFF2-40B4-BE49-F238E27FC236}">
                <a16:creationId xmlns:a16="http://schemas.microsoft.com/office/drawing/2014/main" id="{D135494D-E2C2-D942-BC3F-8C9D1F247372}"/>
              </a:ext>
            </a:extLst>
          </p:cNvPr>
          <p:cNvSpPr/>
          <p:nvPr/>
        </p:nvSpPr>
        <p:spPr>
          <a:xfrm>
            <a:off x="4188352" y="3612043"/>
            <a:ext cx="3574261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76" name="Process 75">
            <a:extLst>
              <a:ext uri="{FF2B5EF4-FFF2-40B4-BE49-F238E27FC236}">
                <a16:creationId xmlns:a16="http://schemas.microsoft.com/office/drawing/2014/main" id="{D2AABF97-07A6-FC49-AAD4-C23AE53F5CD7}"/>
              </a:ext>
            </a:extLst>
          </p:cNvPr>
          <p:cNvSpPr/>
          <p:nvPr/>
        </p:nvSpPr>
        <p:spPr>
          <a:xfrm>
            <a:off x="698303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DSOM (through creation of PAF Strat </a:t>
            </a:r>
            <a:r>
              <a:rPr lang="en-US" dirty="0" err="1">
                <a:latin typeface="Glacial Indifference" pitchFamily="2" charset="0"/>
              </a:rPr>
              <a:t>Mgt</a:t>
            </a:r>
            <a:r>
              <a:rPr lang="en-US" dirty="0">
                <a:latin typeface="Glacial Indifference" pitchFamily="2" charset="0"/>
              </a:rPr>
              <a:t>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PPBER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C175FBE-23BC-A341-8F3D-67D7773EAA82}"/>
              </a:ext>
            </a:extLst>
          </p:cNvPr>
          <p:cNvCxnSpPr>
            <a:cxnSpLocks/>
            <a:stCxn id="31" idx="2"/>
            <a:endCxn id="48" idx="0"/>
          </p:cNvCxnSpPr>
          <p:nvPr/>
        </p:nvCxnSpPr>
        <p:spPr>
          <a:xfrm flipH="1">
            <a:off x="5975481" y="2503715"/>
            <a:ext cx="2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5262B9-E92D-684C-A1B0-13265BAAC983}"/>
              </a:ext>
            </a:extLst>
          </p:cNvPr>
          <p:cNvCxnSpPr>
            <a:cxnSpLocks/>
            <a:stCxn id="31" idx="2"/>
            <a:endCxn id="42" idx="0"/>
          </p:cNvCxnSpPr>
          <p:nvPr/>
        </p:nvCxnSpPr>
        <p:spPr>
          <a:xfrm flipH="1">
            <a:off x="2185287" y="2503715"/>
            <a:ext cx="3790196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31C1A85-4016-5640-9B52-61BBD9AFAD4A}"/>
              </a:ext>
            </a:extLst>
          </p:cNvPr>
          <p:cNvCxnSpPr>
            <a:cxnSpLocks/>
            <a:stCxn id="31" idx="2"/>
            <a:endCxn id="47" idx="0"/>
          </p:cNvCxnSpPr>
          <p:nvPr/>
        </p:nvCxnSpPr>
        <p:spPr>
          <a:xfrm>
            <a:off x="5975483" y="2503715"/>
            <a:ext cx="3790191" cy="2922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A25CB77-CE7C-6649-BA9C-522308E8F18F}"/>
              </a:ext>
            </a:extLst>
          </p:cNvPr>
          <p:cNvCxnSpPr>
            <a:cxnSpLocks/>
            <a:stCxn id="42" idx="2"/>
            <a:endCxn id="66" idx="0"/>
          </p:cNvCxnSpPr>
          <p:nvPr/>
        </p:nvCxnSpPr>
        <p:spPr>
          <a:xfrm>
            <a:off x="2185287" y="3338227"/>
            <a:ext cx="3" cy="2738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45DCB708-61F8-814B-A544-5DE9A6C436EC}"/>
              </a:ext>
            </a:extLst>
          </p:cNvPr>
          <p:cNvCxnSpPr>
            <a:cxnSpLocks/>
            <a:stCxn id="48" idx="2"/>
            <a:endCxn id="72" idx="0"/>
          </p:cNvCxnSpPr>
          <p:nvPr/>
        </p:nvCxnSpPr>
        <p:spPr>
          <a:xfrm>
            <a:off x="5975481" y="3338227"/>
            <a:ext cx="2" cy="273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10457AF-CC6B-1F46-BEDA-A3649B9777B1}"/>
              </a:ext>
            </a:extLst>
          </p:cNvPr>
          <p:cNvCxnSpPr>
            <a:cxnSpLocks/>
            <a:stCxn id="47" idx="2"/>
            <a:endCxn id="68" idx="0"/>
          </p:cNvCxnSpPr>
          <p:nvPr/>
        </p:nvCxnSpPr>
        <p:spPr>
          <a:xfrm>
            <a:off x="9765674" y="3338227"/>
            <a:ext cx="2" cy="2738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Process 106">
            <a:extLst>
              <a:ext uri="{FF2B5EF4-FFF2-40B4-BE49-F238E27FC236}">
                <a16:creationId xmlns:a16="http://schemas.microsoft.com/office/drawing/2014/main" id="{798310C9-37E4-5442-A3F7-B8A4D54E4EF8}"/>
              </a:ext>
            </a:extLst>
          </p:cNvPr>
          <p:cNvSpPr/>
          <p:nvPr/>
        </p:nvSpPr>
        <p:spPr>
          <a:xfrm>
            <a:off x="4488494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Project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108" name="Process 107">
            <a:extLst>
              <a:ext uri="{FF2B5EF4-FFF2-40B4-BE49-F238E27FC236}">
                <a16:creationId xmlns:a16="http://schemas.microsoft.com/office/drawing/2014/main" id="{74D70CBA-B73B-9746-BC75-4384FA2BD15F}"/>
              </a:ext>
            </a:extLst>
          </p:cNvPr>
          <p:cNvSpPr/>
          <p:nvPr/>
        </p:nvSpPr>
        <p:spPr>
          <a:xfrm>
            <a:off x="8278685" y="4154294"/>
            <a:ext cx="2973974" cy="154705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Stakeholder Engagement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Strategic Communication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Training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Cascading Activities</a:t>
            </a:r>
          </a:p>
        </p:txBody>
      </p:sp>
      <p:sp>
        <p:nvSpPr>
          <p:cNvPr id="125" name="Process 124">
            <a:extLst>
              <a:ext uri="{FF2B5EF4-FFF2-40B4-BE49-F238E27FC236}">
                <a16:creationId xmlns:a16="http://schemas.microsoft.com/office/drawing/2014/main" id="{48472B0D-6216-474A-857E-34E241943AF3}"/>
              </a:ext>
            </a:extLst>
          </p:cNvPr>
          <p:cNvSpPr/>
          <p:nvPr/>
        </p:nvSpPr>
        <p:spPr>
          <a:xfrm>
            <a:off x="398159" y="6096169"/>
            <a:ext cx="11154648" cy="4185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Implementation of Initiatives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4A189E3-0047-AD4D-AD6C-E04EAFCCE902}"/>
              </a:ext>
            </a:extLst>
          </p:cNvPr>
          <p:cNvCxnSpPr>
            <a:cxnSpLocks/>
            <a:stCxn id="76" idx="2"/>
            <a:endCxn id="125" idx="0"/>
          </p:cNvCxnSpPr>
          <p:nvPr/>
        </p:nvCxnSpPr>
        <p:spPr>
          <a:xfrm>
            <a:off x="2185290" y="5701353"/>
            <a:ext cx="3790193" cy="394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31E2F293-74AE-1943-9C0E-F5DC7E10A5D8}"/>
              </a:ext>
            </a:extLst>
          </p:cNvPr>
          <p:cNvCxnSpPr>
            <a:cxnSpLocks/>
            <a:stCxn id="107" idx="2"/>
            <a:endCxn id="125" idx="0"/>
          </p:cNvCxnSpPr>
          <p:nvPr/>
        </p:nvCxnSpPr>
        <p:spPr>
          <a:xfrm>
            <a:off x="5975481" y="5701353"/>
            <a:ext cx="2" cy="394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C873CE3-8C66-3F41-8633-8F4D58975726}"/>
              </a:ext>
            </a:extLst>
          </p:cNvPr>
          <p:cNvCxnSpPr>
            <a:cxnSpLocks/>
            <a:stCxn id="108" idx="2"/>
            <a:endCxn id="125" idx="0"/>
          </p:cNvCxnSpPr>
          <p:nvPr/>
        </p:nvCxnSpPr>
        <p:spPr>
          <a:xfrm flipH="1">
            <a:off x="5975483" y="5701353"/>
            <a:ext cx="3790189" cy="3948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AC62728-8C7B-B140-A9C6-5E40D45AC9F9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2425828-8C14-8E4A-8EEE-E2A516BE6D10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Plan Operations</a:t>
            </a:r>
          </a:p>
        </p:txBody>
      </p:sp>
    </p:spTree>
    <p:extLst>
      <p:ext uri="{BB962C8B-B14F-4D97-AF65-F5344CB8AC3E}">
        <p14:creationId xmlns:p14="http://schemas.microsoft.com/office/powerpoint/2010/main" val="31577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8547153" cy="542261"/>
            <a:chOff x="1049942" y="1744658"/>
            <a:chExt cx="12257858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8" y="1744658"/>
              <a:ext cx="4814222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125" idx="0"/>
          </p:cNvCxnSpPr>
          <p:nvPr/>
        </p:nvCxnSpPr>
        <p:spPr>
          <a:xfrm>
            <a:off x="10115413" y="1304092"/>
            <a:ext cx="0" cy="26069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rocess 124">
            <a:extLst>
              <a:ext uri="{FF2B5EF4-FFF2-40B4-BE49-F238E27FC236}">
                <a16:creationId xmlns:a16="http://schemas.microsoft.com/office/drawing/2014/main" id="{48472B0D-6216-474A-857E-34E241943AF3}"/>
              </a:ext>
            </a:extLst>
          </p:cNvPr>
          <p:cNvSpPr/>
          <p:nvPr/>
        </p:nvSpPr>
        <p:spPr>
          <a:xfrm>
            <a:off x="8436983" y="1564783"/>
            <a:ext cx="3356859" cy="4185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Implementation of Initiatives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89456" y="2380038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439522" y="2922289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720168-F3A2-1442-B0A7-2F2FC6EDEF5A}"/>
              </a:ext>
            </a:extLst>
          </p:cNvPr>
          <p:cNvCxnSpPr>
            <a:cxnSpLocks/>
            <a:stCxn id="23" idx="2"/>
            <a:endCxn id="38" idx="0"/>
          </p:cNvCxnSpPr>
          <p:nvPr/>
        </p:nvCxnSpPr>
        <p:spPr>
          <a:xfrm flipH="1">
            <a:off x="1630121" y="1808234"/>
            <a:ext cx="3981499" cy="571804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573C724-F7B8-4D46-BA8E-95DB084CE273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91FD61-55A8-5D4D-8E3E-C22F4DF6010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Monitor and Learn</a:t>
            </a:r>
          </a:p>
        </p:txBody>
      </p:sp>
    </p:spTree>
    <p:extLst>
      <p:ext uri="{BB962C8B-B14F-4D97-AF65-F5344CB8AC3E}">
        <p14:creationId xmlns:p14="http://schemas.microsoft.com/office/powerpoint/2010/main" val="25449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8547153" cy="542261"/>
            <a:chOff x="1049942" y="1744658"/>
            <a:chExt cx="12257858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8" y="1744658"/>
              <a:ext cx="4814222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stCxn id="125" idx="2"/>
            <a:endCxn id="41" idx="0"/>
          </p:cNvCxnSpPr>
          <p:nvPr/>
        </p:nvCxnSpPr>
        <p:spPr>
          <a:xfrm>
            <a:off x="10115413" y="1983358"/>
            <a:ext cx="0" cy="3371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125" idx="0"/>
          </p:cNvCxnSpPr>
          <p:nvPr/>
        </p:nvCxnSpPr>
        <p:spPr>
          <a:xfrm>
            <a:off x="10115413" y="1304092"/>
            <a:ext cx="0" cy="26069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rocess 124">
            <a:extLst>
              <a:ext uri="{FF2B5EF4-FFF2-40B4-BE49-F238E27FC236}">
                <a16:creationId xmlns:a16="http://schemas.microsoft.com/office/drawing/2014/main" id="{48472B0D-6216-474A-857E-34E241943AF3}"/>
              </a:ext>
            </a:extLst>
          </p:cNvPr>
          <p:cNvSpPr/>
          <p:nvPr/>
        </p:nvSpPr>
        <p:spPr>
          <a:xfrm>
            <a:off x="8436983" y="1564783"/>
            <a:ext cx="3356859" cy="4185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Implementation of Initiatives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89456" y="2380038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439522" y="2922289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8436983" y="5354375"/>
            <a:ext cx="3356859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720168-F3A2-1442-B0A7-2F2FC6EDEF5A}"/>
              </a:ext>
            </a:extLst>
          </p:cNvPr>
          <p:cNvCxnSpPr>
            <a:cxnSpLocks/>
            <a:stCxn id="23" idx="2"/>
            <a:endCxn id="38" idx="0"/>
          </p:cNvCxnSpPr>
          <p:nvPr/>
        </p:nvCxnSpPr>
        <p:spPr>
          <a:xfrm flipH="1">
            <a:off x="1630121" y="1808234"/>
            <a:ext cx="3981499" cy="571804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A3E075C-3821-AD41-B5DD-49A42BD8D191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70785" y="2651164"/>
            <a:ext cx="5466198" cy="29743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573C724-F7B8-4D46-BA8E-95DB084CE273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91FD61-55A8-5D4D-8E3E-C22F4DF6010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Monitor and Learn</a:t>
            </a:r>
          </a:p>
        </p:txBody>
      </p:sp>
    </p:spTree>
    <p:extLst>
      <p:ext uri="{BB962C8B-B14F-4D97-AF65-F5344CB8AC3E}">
        <p14:creationId xmlns:p14="http://schemas.microsoft.com/office/powerpoint/2010/main" val="38175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8547153" cy="542261"/>
            <a:chOff x="1049942" y="1744658"/>
            <a:chExt cx="12257858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8" y="1744658"/>
              <a:ext cx="4814222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stCxn id="125" idx="2"/>
            <a:endCxn id="41" idx="0"/>
          </p:cNvCxnSpPr>
          <p:nvPr/>
        </p:nvCxnSpPr>
        <p:spPr>
          <a:xfrm>
            <a:off x="10115413" y="1983358"/>
            <a:ext cx="0" cy="3371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125" idx="0"/>
          </p:cNvCxnSpPr>
          <p:nvPr/>
        </p:nvCxnSpPr>
        <p:spPr>
          <a:xfrm>
            <a:off x="10115413" y="1304092"/>
            <a:ext cx="0" cy="26069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rocess 124">
            <a:extLst>
              <a:ext uri="{FF2B5EF4-FFF2-40B4-BE49-F238E27FC236}">
                <a16:creationId xmlns:a16="http://schemas.microsoft.com/office/drawing/2014/main" id="{48472B0D-6216-474A-857E-34E241943AF3}"/>
              </a:ext>
            </a:extLst>
          </p:cNvPr>
          <p:cNvSpPr/>
          <p:nvPr/>
        </p:nvSpPr>
        <p:spPr>
          <a:xfrm>
            <a:off x="8436983" y="1564783"/>
            <a:ext cx="3356859" cy="4185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Implementation of Initiatives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89456" y="2380038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439522" y="2922289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8436983" y="5354375"/>
            <a:ext cx="3356859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3489749" y="4797321"/>
            <a:ext cx="2823772" cy="165637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”Are we completing initiatives?”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”Are we achieving targets based on initiative performance?”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720168-F3A2-1442-B0A7-2F2FC6EDEF5A}"/>
              </a:ext>
            </a:extLst>
          </p:cNvPr>
          <p:cNvCxnSpPr>
            <a:cxnSpLocks/>
            <a:stCxn id="23" idx="2"/>
            <a:endCxn id="38" idx="0"/>
          </p:cNvCxnSpPr>
          <p:nvPr/>
        </p:nvCxnSpPr>
        <p:spPr>
          <a:xfrm flipH="1">
            <a:off x="1630121" y="1808234"/>
            <a:ext cx="3981499" cy="571804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A3E075C-3821-AD41-B5DD-49A42BD8D191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70785" y="2651164"/>
            <a:ext cx="5466198" cy="29743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019DFB9-9DB9-F444-8C93-E6B4964DBEF2}"/>
              </a:ext>
            </a:extLst>
          </p:cNvPr>
          <p:cNvCxnSpPr>
            <a:cxnSpLocks/>
            <a:stCxn id="41" idx="1"/>
            <a:endCxn id="45" idx="3"/>
          </p:cNvCxnSpPr>
          <p:nvPr/>
        </p:nvCxnSpPr>
        <p:spPr>
          <a:xfrm flipH="1">
            <a:off x="6313521" y="5625506"/>
            <a:ext cx="2123462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573C724-F7B8-4D46-BA8E-95DB084CE273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91FD61-55A8-5D4D-8E3E-C22F4DF6010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Monitor and Learn</a:t>
            </a:r>
          </a:p>
        </p:txBody>
      </p:sp>
    </p:spTree>
    <p:extLst>
      <p:ext uri="{BB962C8B-B14F-4D97-AF65-F5344CB8AC3E}">
        <p14:creationId xmlns:p14="http://schemas.microsoft.com/office/powerpoint/2010/main" val="35725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1385887"/>
            <a:ext cx="59626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8547153" cy="542261"/>
            <a:chOff x="1049942" y="1744658"/>
            <a:chExt cx="12257858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8" y="1744658"/>
              <a:ext cx="4814222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stCxn id="125" idx="2"/>
            <a:endCxn id="41" idx="0"/>
          </p:cNvCxnSpPr>
          <p:nvPr/>
        </p:nvCxnSpPr>
        <p:spPr>
          <a:xfrm>
            <a:off x="10115413" y="1983358"/>
            <a:ext cx="0" cy="3371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125" idx="0"/>
          </p:cNvCxnSpPr>
          <p:nvPr/>
        </p:nvCxnSpPr>
        <p:spPr>
          <a:xfrm>
            <a:off x="10115413" y="1304092"/>
            <a:ext cx="0" cy="26069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rocess 124">
            <a:extLst>
              <a:ext uri="{FF2B5EF4-FFF2-40B4-BE49-F238E27FC236}">
                <a16:creationId xmlns:a16="http://schemas.microsoft.com/office/drawing/2014/main" id="{48472B0D-6216-474A-857E-34E241943AF3}"/>
              </a:ext>
            </a:extLst>
          </p:cNvPr>
          <p:cNvSpPr/>
          <p:nvPr/>
        </p:nvSpPr>
        <p:spPr>
          <a:xfrm>
            <a:off x="8436983" y="1564783"/>
            <a:ext cx="3356859" cy="4185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Implementation of Initiatives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89456" y="2380038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439522" y="2922289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489749" y="2380028"/>
            <a:ext cx="3090609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8436983" y="5354375"/>
            <a:ext cx="3356859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3489749" y="4797321"/>
            <a:ext cx="2823772" cy="165637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”Are we completing initiatives?”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”Are we achieving targets based on initiative performance?”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720168-F3A2-1442-B0A7-2F2FC6EDEF5A}"/>
              </a:ext>
            </a:extLst>
          </p:cNvPr>
          <p:cNvCxnSpPr>
            <a:cxnSpLocks/>
            <a:stCxn id="23" idx="2"/>
            <a:endCxn id="38" idx="0"/>
          </p:cNvCxnSpPr>
          <p:nvPr/>
        </p:nvCxnSpPr>
        <p:spPr>
          <a:xfrm flipH="1">
            <a:off x="1630121" y="1808234"/>
            <a:ext cx="3981499" cy="571804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0F4EF8-5AA2-0343-876D-DEAB6BC35AC8}"/>
              </a:ext>
            </a:extLst>
          </p:cNvPr>
          <p:cNvCxnSpPr>
            <a:cxnSpLocks/>
            <a:stCxn id="23" idx="2"/>
            <a:endCxn id="40" idx="0"/>
          </p:cNvCxnSpPr>
          <p:nvPr/>
        </p:nvCxnSpPr>
        <p:spPr>
          <a:xfrm flipH="1">
            <a:off x="5035054" y="1808234"/>
            <a:ext cx="576566" cy="5717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 flipV="1">
            <a:off x="2970785" y="2651159"/>
            <a:ext cx="518964" cy="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A3E075C-3821-AD41-B5DD-49A42BD8D191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70785" y="2651164"/>
            <a:ext cx="5466198" cy="29743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019DFB9-9DB9-F444-8C93-E6B4964DBEF2}"/>
              </a:ext>
            </a:extLst>
          </p:cNvPr>
          <p:cNvCxnSpPr>
            <a:cxnSpLocks/>
            <a:stCxn id="41" idx="1"/>
            <a:endCxn id="45" idx="3"/>
          </p:cNvCxnSpPr>
          <p:nvPr/>
        </p:nvCxnSpPr>
        <p:spPr>
          <a:xfrm flipH="1">
            <a:off x="6313521" y="5625506"/>
            <a:ext cx="2123462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573C724-F7B8-4D46-BA8E-95DB084CE273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91FD61-55A8-5D4D-8E3E-C22F4DF6010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Monitor and Learn</a:t>
            </a:r>
          </a:p>
        </p:txBody>
      </p:sp>
    </p:spTree>
    <p:extLst>
      <p:ext uri="{BB962C8B-B14F-4D97-AF65-F5344CB8AC3E}">
        <p14:creationId xmlns:p14="http://schemas.microsoft.com/office/powerpoint/2010/main" val="38808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cess 22">
            <a:extLst>
              <a:ext uri="{FF2B5EF4-FFF2-40B4-BE49-F238E27FC236}">
                <a16:creationId xmlns:a16="http://schemas.microsoft.com/office/drawing/2014/main" id="{1BF33FFD-29E6-D94A-B08C-28280C036D8B}"/>
              </a:ext>
            </a:extLst>
          </p:cNvPr>
          <p:cNvSpPr/>
          <p:nvPr/>
        </p:nvSpPr>
        <p:spPr>
          <a:xfrm>
            <a:off x="3151288" y="598714"/>
            <a:ext cx="4920663" cy="120952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53163-2BEB-1B4A-9D33-45DF44CBE457}"/>
              </a:ext>
            </a:extLst>
          </p:cNvPr>
          <p:cNvSpPr txBox="1"/>
          <p:nvPr/>
        </p:nvSpPr>
        <p:spPr>
          <a:xfrm>
            <a:off x="4718000" y="1320992"/>
            <a:ext cx="29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lacial Indifference" pitchFamily="2" charset="0"/>
              </a:rPr>
              <a:t>ENTERPRISE SCORECARD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89504-8FAF-CF47-8971-82FA7BB3E70D}"/>
              </a:ext>
            </a:extLst>
          </p:cNvPr>
          <p:cNvGrpSpPr/>
          <p:nvPr/>
        </p:nvGrpSpPr>
        <p:grpSpPr>
          <a:xfrm>
            <a:off x="3246689" y="761831"/>
            <a:ext cx="8547153" cy="542261"/>
            <a:chOff x="1049942" y="1744658"/>
            <a:chExt cx="12257858" cy="542261"/>
          </a:xfrm>
        </p:grpSpPr>
        <p:sp>
          <p:nvSpPr>
            <p:cNvPr id="26" name="Process 25">
              <a:extLst>
                <a:ext uri="{FF2B5EF4-FFF2-40B4-BE49-F238E27FC236}">
                  <a16:creationId xmlns:a16="http://schemas.microsoft.com/office/drawing/2014/main" id="{84423360-6A92-8B48-9506-42FFDCDB39B4}"/>
                </a:ext>
              </a:extLst>
            </p:cNvPr>
            <p:cNvSpPr/>
            <p:nvPr/>
          </p:nvSpPr>
          <p:spPr>
            <a:xfrm>
              <a:off x="1049942" y="1744658"/>
              <a:ext cx="3377079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Strategy Measures</a:t>
              </a:r>
            </a:p>
          </p:txBody>
        </p:sp>
        <p:sp>
          <p:nvSpPr>
            <p:cNvPr id="27" name="Process 26">
              <a:extLst>
                <a:ext uri="{FF2B5EF4-FFF2-40B4-BE49-F238E27FC236}">
                  <a16:creationId xmlns:a16="http://schemas.microsoft.com/office/drawing/2014/main" id="{14B08537-116C-314A-ACCE-287640425415}"/>
                </a:ext>
              </a:extLst>
            </p:cNvPr>
            <p:cNvSpPr/>
            <p:nvPr/>
          </p:nvSpPr>
          <p:spPr>
            <a:xfrm>
              <a:off x="5151047" y="1744658"/>
              <a:ext cx="2628773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Targets</a:t>
              </a:r>
            </a:p>
          </p:txBody>
        </p:sp>
        <p:sp>
          <p:nvSpPr>
            <p:cNvPr id="28" name="Process 27">
              <a:extLst>
                <a:ext uri="{FF2B5EF4-FFF2-40B4-BE49-F238E27FC236}">
                  <a16:creationId xmlns:a16="http://schemas.microsoft.com/office/drawing/2014/main" id="{301C5802-C08C-EC43-9975-B0F0C9123335}"/>
                </a:ext>
              </a:extLst>
            </p:cNvPr>
            <p:cNvSpPr/>
            <p:nvPr/>
          </p:nvSpPr>
          <p:spPr>
            <a:xfrm>
              <a:off x="8493578" y="1744658"/>
              <a:ext cx="4814222" cy="54226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lacial Indifference" pitchFamily="2" charset="0"/>
                </a:rPr>
                <a:t>Initiatives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F11359-74F3-8942-9955-BA57A98B94FC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427021" y="2015789"/>
              <a:ext cx="72402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C1D1C7-0340-C24F-A882-E5ABCCB50A77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779820" y="2015789"/>
              <a:ext cx="71375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E3929C-7537-4740-8E9A-C0AB5B24C9AE}"/>
              </a:ext>
            </a:extLst>
          </p:cNvPr>
          <p:cNvCxnSpPr>
            <a:cxnSpLocks/>
            <a:stCxn id="125" idx="2"/>
            <a:endCxn id="41" idx="0"/>
          </p:cNvCxnSpPr>
          <p:nvPr/>
        </p:nvCxnSpPr>
        <p:spPr>
          <a:xfrm>
            <a:off x="10115413" y="1983358"/>
            <a:ext cx="0" cy="3371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3A98C-10C7-1B40-8A55-BE8E8BFD4460}"/>
              </a:ext>
            </a:extLst>
          </p:cNvPr>
          <p:cNvCxnSpPr>
            <a:cxnSpLocks/>
            <a:stCxn id="28" idx="2"/>
            <a:endCxn id="125" idx="0"/>
          </p:cNvCxnSpPr>
          <p:nvPr/>
        </p:nvCxnSpPr>
        <p:spPr>
          <a:xfrm>
            <a:off x="10115413" y="1304092"/>
            <a:ext cx="0" cy="26069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rocess 124">
            <a:extLst>
              <a:ext uri="{FF2B5EF4-FFF2-40B4-BE49-F238E27FC236}">
                <a16:creationId xmlns:a16="http://schemas.microsoft.com/office/drawing/2014/main" id="{48472B0D-6216-474A-857E-34E241943AF3}"/>
              </a:ext>
            </a:extLst>
          </p:cNvPr>
          <p:cNvSpPr/>
          <p:nvPr/>
        </p:nvSpPr>
        <p:spPr>
          <a:xfrm>
            <a:off x="8436983" y="1564783"/>
            <a:ext cx="3356859" cy="4185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Implementation of Initiatives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89456" y="2380038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439522" y="2922289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489749" y="2380028"/>
            <a:ext cx="3090609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8436983" y="5354375"/>
            <a:ext cx="3356859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4" name="Process 43">
            <a:extLst>
              <a:ext uri="{FF2B5EF4-FFF2-40B4-BE49-F238E27FC236}">
                <a16:creationId xmlns:a16="http://schemas.microsoft.com/office/drawing/2014/main" id="{B6542D5E-E37A-BD4F-BE6D-7D30DE28EE6E}"/>
              </a:ext>
            </a:extLst>
          </p:cNvPr>
          <p:cNvSpPr/>
          <p:nvPr/>
        </p:nvSpPr>
        <p:spPr>
          <a:xfrm>
            <a:off x="7022800" y="2205466"/>
            <a:ext cx="2742509" cy="209927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“Are the targets sensible/achievable?”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“Are the measures still responsive?”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“Are there difficulties in measurement/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target achievement?”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3489749" y="4797321"/>
            <a:ext cx="2823772" cy="1656371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”Are we completing initiatives?”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”Are we achieving targets based on initiative performance?”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720168-F3A2-1442-B0A7-2F2FC6EDEF5A}"/>
              </a:ext>
            </a:extLst>
          </p:cNvPr>
          <p:cNvCxnSpPr>
            <a:cxnSpLocks/>
            <a:stCxn id="23" idx="2"/>
            <a:endCxn id="38" idx="0"/>
          </p:cNvCxnSpPr>
          <p:nvPr/>
        </p:nvCxnSpPr>
        <p:spPr>
          <a:xfrm flipH="1">
            <a:off x="1630121" y="1808234"/>
            <a:ext cx="3981499" cy="571804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0F4EF8-5AA2-0343-876D-DEAB6BC35AC8}"/>
              </a:ext>
            </a:extLst>
          </p:cNvPr>
          <p:cNvCxnSpPr>
            <a:cxnSpLocks/>
            <a:stCxn id="23" idx="2"/>
            <a:endCxn id="40" idx="0"/>
          </p:cNvCxnSpPr>
          <p:nvPr/>
        </p:nvCxnSpPr>
        <p:spPr>
          <a:xfrm flipH="1">
            <a:off x="5035054" y="1808234"/>
            <a:ext cx="576566" cy="5717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 flipV="1">
            <a:off x="2970785" y="2651159"/>
            <a:ext cx="518964" cy="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A3E075C-3821-AD41-B5DD-49A42BD8D191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70785" y="2651164"/>
            <a:ext cx="5466198" cy="29743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84DAB69-8E79-4C45-8064-C0FB60E3CC11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6580358" y="2651158"/>
            <a:ext cx="442442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019DFB9-9DB9-F444-8C93-E6B4964DBEF2}"/>
              </a:ext>
            </a:extLst>
          </p:cNvPr>
          <p:cNvCxnSpPr>
            <a:cxnSpLocks/>
            <a:stCxn id="41" idx="1"/>
            <a:endCxn id="45" idx="3"/>
          </p:cNvCxnSpPr>
          <p:nvPr/>
        </p:nvCxnSpPr>
        <p:spPr>
          <a:xfrm flipH="1">
            <a:off x="6313521" y="5625506"/>
            <a:ext cx="2123462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573C724-F7B8-4D46-BA8E-95DB084CE273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91FD61-55A8-5D4D-8E3E-C22F4DF6010D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Monitor and Learn</a:t>
            </a:r>
          </a:p>
        </p:txBody>
      </p:sp>
    </p:spTree>
    <p:extLst>
      <p:ext uri="{BB962C8B-B14F-4D97-AF65-F5344CB8AC3E}">
        <p14:creationId xmlns:p14="http://schemas.microsoft.com/office/powerpoint/2010/main" val="8333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4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5798229" y="4335116"/>
            <a:ext cx="2742509" cy="522601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Initiatives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D89FB7-4643-4841-B364-A790BC7C586F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5465136" y="4596417"/>
            <a:ext cx="333093" cy="4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5798229" y="4335116"/>
            <a:ext cx="2742509" cy="522601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Initiatives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D89FB7-4643-4841-B364-A790BC7C586F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5465136" y="4596417"/>
            <a:ext cx="333093" cy="4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24362C3-4C5C-BB40-9757-60DC68380C4E}"/>
              </a:ext>
            </a:extLst>
          </p:cNvPr>
          <p:cNvSpPr/>
          <p:nvPr/>
        </p:nvSpPr>
        <p:spPr>
          <a:xfrm>
            <a:off x="8929330" y="3512353"/>
            <a:ext cx="2742509" cy="1370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Run “Align Organization” and succeeding stages again with revised Scorecard or Initiatives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3A42452-6C9E-4249-BCA8-A1B45EC63B06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540738" y="4197451"/>
            <a:ext cx="388592" cy="3989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8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4" name="Process 43">
            <a:extLst>
              <a:ext uri="{FF2B5EF4-FFF2-40B4-BE49-F238E27FC236}">
                <a16:creationId xmlns:a16="http://schemas.microsoft.com/office/drawing/2014/main" id="{B6542D5E-E37A-BD4F-BE6D-7D30DE28EE6E}"/>
              </a:ext>
            </a:extLst>
          </p:cNvPr>
          <p:cNvSpPr/>
          <p:nvPr/>
        </p:nvSpPr>
        <p:spPr>
          <a:xfrm>
            <a:off x="5798230" y="3512353"/>
            <a:ext cx="2742509" cy="54549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Measures or Targets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5798229" y="4335116"/>
            <a:ext cx="2742509" cy="522601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Initiatives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84DAB69-8E79-4C45-8064-C0FB60E3CC11}"/>
              </a:ext>
            </a:extLst>
          </p:cNvPr>
          <p:cNvCxnSpPr>
            <a:cxnSpLocks/>
            <a:stCxn id="40" idx="3"/>
            <a:endCxn id="44" idx="1"/>
          </p:cNvCxnSpPr>
          <p:nvPr/>
        </p:nvCxnSpPr>
        <p:spPr>
          <a:xfrm>
            <a:off x="5465136" y="3783484"/>
            <a:ext cx="333094" cy="1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D89FB7-4643-4841-B364-A790BC7C586F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5465136" y="4596417"/>
            <a:ext cx="333093" cy="4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24362C3-4C5C-BB40-9757-60DC68380C4E}"/>
              </a:ext>
            </a:extLst>
          </p:cNvPr>
          <p:cNvSpPr/>
          <p:nvPr/>
        </p:nvSpPr>
        <p:spPr>
          <a:xfrm>
            <a:off x="8929330" y="3512353"/>
            <a:ext cx="2742509" cy="1370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Run “Align Organization” and succeeding stages again with revised Scorecard or Initiatives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3B9D7EA-F6F1-3843-8666-931C8D88B1E3}"/>
              </a:ext>
            </a:extLst>
          </p:cNvPr>
          <p:cNvCxnSpPr>
            <a:cxnSpLocks/>
            <a:stCxn id="44" idx="3"/>
            <a:endCxn id="58" idx="1"/>
          </p:cNvCxnSpPr>
          <p:nvPr/>
        </p:nvCxnSpPr>
        <p:spPr>
          <a:xfrm>
            <a:off x="8540739" y="3785099"/>
            <a:ext cx="388591" cy="4123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3A42452-6C9E-4249-BCA8-A1B45EC63B06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540738" y="4197451"/>
            <a:ext cx="388592" cy="3989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4" name="Process 43">
            <a:extLst>
              <a:ext uri="{FF2B5EF4-FFF2-40B4-BE49-F238E27FC236}">
                <a16:creationId xmlns:a16="http://schemas.microsoft.com/office/drawing/2014/main" id="{B6542D5E-E37A-BD4F-BE6D-7D30DE28EE6E}"/>
              </a:ext>
            </a:extLst>
          </p:cNvPr>
          <p:cNvSpPr/>
          <p:nvPr/>
        </p:nvSpPr>
        <p:spPr>
          <a:xfrm>
            <a:off x="5798230" y="3512353"/>
            <a:ext cx="2742509" cy="54549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Measures or Targets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5798229" y="4335116"/>
            <a:ext cx="2742509" cy="522601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Initiatives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84DAB69-8E79-4C45-8064-C0FB60E3CC11}"/>
              </a:ext>
            </a:extLst>
          </p:cNvPr>
          <p:cNvCxnSpPr>
            <a:cxnSpLocks/>
            <a:stCxn id="40" idx="3"/>
            <a:endCxn id="44" idx="1"/>
          </p:cNvCxnSpPr>
          <p:nvPr/>
        </p:nvCxnSpPr>
        <p:spPr>
          <a:xfrm>
            <a:off x="5465136" y="3783484"/>
            <a:ext cx="333094" cy="1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D89FB7-4643-4841-B364-A790BC7C586F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5465136" y="4596417"/>
            <a:ext cx="333093" cy="4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24362C3-4C5C-BB40-9757-60DC68380C4E}"/>
              </a:ext>
            </a:extLst>
          </p:cNvPr>
          <p:cNvSpPr/>
          <p:nvPr/>
        </p:nvSpPr>
        <p:spPr>
          <a:xfrm>
            <a:off x="8929330" y="3512353"/>
            <a:ext cx="2742509" cy="1370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Run “Align Organization” and succeeding stages again with revised Scorecard or Initiatives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3B9D7EA-F6F1-3843-8666-931C8D88B1E3}"/>
              </a:ext>
            </a:extLst>
          </p:cNvPr>
          <p:cNvCxnSpPr>
            <a:cxnSpLocks/>
            <a:stCxn id="44" idx="3"/>
            <a:endCxn id="58" idx="1"/>
          </p:cNvCxnSpPr>
          <p:nvPr/>
        </p:nvCxnSpPr>
        <p:spPr>
          <a:xfrm>
            <a:off x="8540739" y="3785099"/>
            <a:ext cx="388591" cy="4123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3A42452-6C9E-4249-BCA8-A1B45EC63B06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540738" y="4197451"/>
            <a:ext cx="388592" cy="3989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Process 100">
            <a:extLst>
              <a:ext uri="{FF2B5EF4-FFF2-40B4-BE49-F238E27FC236}">
                <a16:creationId xmlns:a16="http://schemas.microsoft.com/office/drawing/2014/main" id="{418195DF-FE58-104F-AC92-0EA494BD53C3}"/>
              </a:ext>
            </a:extLst>
          </p:cNvPr>
          <p:cNvSpPr/>
          <p:nvPr/>
        </p:nvSpPr>
        <p:spPr>
          <a:xfrm>
            <a:off x="2768040" y="76909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Environment Change</a:t>
            </a:r>
          </a:p>
        </p:txBody>
      </p:sp>
      <p:sp>
        <p:nvSpPr>
          <p:cNvPr id="102" name="Process 101">
            <a:extLst>
              <a:ext uri="{FF2B5EF4-FFF2-40B4-BE49-F238E27FC236}">
                <a16:creationId xmlns:a16="http://schemas.microsoft.com/office/drawing/2014/main" id="{7E1AB778-C799-0A42-B19A-58BE442826DB}"/>
              </a:ext>
            </a:extLst>
          </p:cNvPr>
          <p:cNvSpPr/>
          <p:nvPr/>
        </p:nvSpPr>
        <p:spPr>
          <a:xfrm>
            <a:off x="2784954" y="1476884"/>
            <a:ext cx="2229264" cy="1162286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in priorities of higher-ups (AFP, DND, Executive branch)</a:t>
            </a:r>
          </a:p>
        </p:txBody>
      </p:sp>
    </p:spTree>
    <p:extLst>
      <p:ext uri="{BB962C8B-B14F-4D97-AF65-F5344CB8AC3E}">
        <p14:creationId xmlns:p14="http://schemas.microsoft.com/office/powerpoint/2010/main" val="40333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4" name="Process 43">
            <a:extLst>
              <a:ext uri="{FF2B5EF4-FFF2-40B4-BE49-F238E27FC236}">
                <a16:creationId xmlns:a16="http://schemas.microsoft.com/office/drawing/2014/main" id="{B6542D5E-E37A-BD4F-BE6D-7D30DE28EE6E}"/>
              </a:ext>
            </a:extLst>
          </p:cNvPr>
          <p:cNvSpPr/>
          <p:nvPr/>
        </p:nvSpPr>
        <p:spPr>
          <a:xfrm>
            <a:off x="5798230" y="3512353"/>
            <a:ext cx="2742509" cy="54549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Measures or Targets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5798229" y="4335116"/>
            <a:ext cx="2742509" cy="522601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Initiatives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84DAB69-8E79-4C45-8064-C0FB60E3CC11}"/>
              </a:ext>
            </a:extLst>
          </p:cNvPr>
          <p:cNvCxnSpPr>
            <a:cxnSpLocks/>
            <a:stCxn id="40" idx="3"/>
            <a:endCxn id="44" idx="1"/>
          </p:cNvCxnSpPr>
          <p:nvPr/>
        </p:nvCxnSpPr>
        <p:spPr>
          <a:xfrm>
            <a:off x="5465136" y="3783484"/>
            <a:ext cx="333094" cy="1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D89FB7-4643-4841-B364-A790BC7C586F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5465136" y="4596417"/>
            <a:ext cx="333093" cy="4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24362C3-4C5C-BB40-9757-60DC68380C4E}"/>
              </a:ext>
            </a:extLst>
          </p:cNvPr>
          <p:cNvSpPr/>
          <p:nvPr/>
        </p:nvSpPr>
        <p:spPr>
          <a:xfrm>
            <a:off x="8929330" y="3512353"/>
            <a:ext cx="2742509" cy="1370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Run “Align Organization” and succeeding stages again with revised Scorecard or Initiatives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C0C275A-5369-F545-A7E1-8C6297404D37}"/>
              </a:ext>
            </a:extLst>
          </p:cNvPr>
          <p:cNvCxnSpPr>
            <a:cxnSpLocks/>
            <a:stCxn id="40" idx="3"/>
            <a:endCxn id="80" idx="1"/>
          </p:cNvCxnSpPr>
          <p:nvPr/>
        </p:nvCxnSpPr>
        <p:spPr>
          <a:xfrm flipV="1">
            <a:off x="5465136" y="1768000"/>
            <a:ext cx="333093" cy="2015484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rocess 79">
            <a:extLst>
              <a:ext uri="{FF2B5EF4-FFF2-40B4-BE49-F238E27FC236}">
                <a16:creationId xmlns:a16="http://schemas.microsoft.com/office/drawing/2014/main" id="{A68C46CC-2753-9941-A451-1840816CF68E}"/>
              </a:ext>
            </a:extLst>
          </p:cNvPr>
          <p:cNvSpPr/>
          <p:nvPr/>
        </p:nvSpPr>
        <p:spPr>
          <a:xfrm>
            <a:off x="5798229" y="1495254"/>
            <a:ext cx="2742509" cy="54549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Objectives, Vision, or Role 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3B9D7EA-F6F1-3843-8666-931C8D88B1E3}"/>
              </a:ext>
            </a:extLst>
          </p:cNvPr>
          <p:cNvCxnSpPr>
            <a:cxnSpLocks/>
            <a:stCxn id="44" idx="3"/>
            <a:endCxn id="58" idx="1"/>
          </p:cNvCxnSpPr>
          <p:nvPr/>
        </p:nvCxnSpPr>
        <p:spPr>
          <a:xfrm>
            <a:off x="8540739" y="3785099"/>
            <a:ext cx="388591" cy="4123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3A42452-6C9E-4249-BCA8-A1B45EC63B06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540738" y="4197451"/>
            <a:ext cx="388592" cy="3989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Process 100">
            <a:extLst>
              <a:ext uri="{FF2B5EF4-FFF2-40B4-BE49-F238E27FC236}">
                <a16:creationId xmlns:a16="http://schemas.microsoft.com/office/drawing/2014/main" id="{418195DF-FE58-104F-AC92-0EA494BD53C3}"/>
              </a:ext>
            </a:extLst>
          </p:cNvPr>
          <p:cNvSpPr/>
          <p:nvPr/>
        </p:nvSpPr>
        <p:spPr>
          <a:xfrm>
            <a:off x="2768040" y="76909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Environment Change</a:t>
            </a:r>
          </a:p>
        </p:txBody>
      </p:sp>
      <p:sp>
        <p:nvSpPr>
          <p:cNvPr id="102" name="Process 101">
            <a:extLst>
              <a:ext uri="{FF2B5EF4-FFF2-40B4-BE49-F238E27FC236}">
                <a16:creationId xmlns:a16="http://schemas.microsoft.com/office/drawing/2014/main" id="{7E1AB778-C799-0A42-B19A-58BE442826DB}"/>
              </a:ext>
            </a:extLst>
          </p:cNvPr>
          <p:cNvSpPr/>
          <p:nvPr/>
        </p:nvSpPr>
        <p:spPr>
          <a:xfrm>
            <a:off x="2784954" y="1476884"/>
            <a:ext cx="2229264" cy="1162286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in priorities of higher-ups (AFP, DND, Executive branch)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1C1F54C-D472-3044-863E-CDEA92A787A4}"/>
              </a:ext>
            </a:extLst>
          </p:cNvPr>
          <p:cNvCxnSpPr>
            <a:cxnSpLocks/>
            <a:stCxn id="102" idx="3"/>
            <a:endCxn id="80" idx="1"/>
          </p:cNvCxnSpPr>
          <p:nvPr/>
        </p:nvCxnSpPr>
        <p:spPr>
          <a:xfrm flipV="1">
            <a:off x="5014218" y="1768000"/>
            <a:ext cx="784011" cy="290027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9EAE9DB-02BB-B840-AAC2-8F80BFE5DACE}"/>
              </a:ext>
            </a:extLst>
          </p:cNvPr>
          <p:cNvCxnSpPr>
            <a:cxnSpLocks/>
            <a:stCxn id="101" idx="3"/>
            <a:endCxn id="80" idx="1"/>
          </p:cNvCxnSpPr>
          <p:nvPr/>
        </p:nvCxnSpPr>
        <p:spPr>
          <a:xfrm>
            <a:off x="4997304" y="1040224"/>
            <a:ext cx="800925" cy="727776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cess 37">
            <a:extLst>
              <a:ext uri="{FF2B5EF4-FFF2-40B4-BE49-F238E27FC236}">
                <a16:creationId xmlns:a16="http://schemas.microsoft.com/office/drawing/2014/main" id="{F448556C-EB86-C946-825F-DEE3FA1FAC80}"/>
              </a:ext>
            </a:extLst>
          </p:cNvPr>
          <p:cNvSpPr/>
          <p:nvPr/>
        </p:nvSpPr>
        <p:spPr>
          <a:xfrm>
            <a:off x="221449" y="2919456"/>
            <a:ext cx="2681329" cy="54225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Link Strategy to </a:t>
            </a:r>
          </a:p>
          <a:p>
            <a:pPr algn="ctr"/>
            <a:r>
              <a:rPr lang="en-US" dirty="0">
                <a:latin typeface="Glacial Indifference" pitchFamily="2" charset="0"/>
              </a:rPr>
              <a:t>Accountability Systems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A7799E77-648D-F44F-9577-BEA32DD81A6A}"/>
              </a:ext>
            </a:extLst>
          </p:cNvPr>
          <p:cNvSpPr/>
          <p:nvPr/>
        </p:nvSpPr>
        <p:spPr>
          <a:xfrm>
            <a:off x="371515" y="3461707"/>
            <a:ext cx="2381195" cy="205374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AGI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Internal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Command Evaluation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lacial Indifference" pitchFamily="2" charset="0"/>
              </a:rPr>
              <a:t>FP Monitoring System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3A9CFCC0-7A32-A746-AD21-FBE142250CE8}"/>
              </a:ext>
            </a:extLst>
          </p:cNvPr>
          <p:cNvSpPr/>
          <p:nvPr/>
        </p:nvSpPr>
        <p:spPr>
          <a:xfrm>
            <a:off x="3235872" y="351235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Strategy Review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69345A4F-F42B-444C-82A9-E0DB3AB05518}"/>
              </a:ext>
            </a:extLst>
          </p:cNvPr>
          <p:cNvSpPr/>
          <p:nvPr/>
        </p:nvSpPr>
        <p:spPr>
          <a:xfrm>
            <a:off x="3235872" y="4325745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Initiatives Review</a:t>
            </a:r>
          </a:p>
        </p:txBody>
      </p:sp>
      <p:sp>
        <p:nvSpPr>
          <p:cNvPr id="44" name="Process 43">
            <a:extLst>
              <a:ext uri="{FF2B5EF4-FFF2-40B4-BE49-F238E27FC236}">
                <a16:creationId xmlns:a16="http://schemas.microsoft.com/office/drawing/2014/main" id="{B6542D5E-E37A-BD4F-BE6D-7D30DE28EE6E}"/>
              </a:ext>
            </a:extLst>
          </p:cNvPr>
          <p:cNvSpPr/>
          <p:nvPr/>
        </p:nvSpPr>
        <p:spPr>
          <a:xfrm>
            <a:off x="5798230" y="3512353"/>
            <a:ext cx="2742509" cy="54549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Measures or Targets</a:t>
            </a:r>
          </a:p>
        </p:txBody>
      </p:sp>
      <p:sp>
        <p:nvSpPr>
          <p:cNvPr id="45" name="Process 44">
            <a:extLst>
              <a:ext uri="{FF2B5EF4-FFF2-40B4-BE49-F238E27FC236}">
                <a16:creationId xmlns:a16="http://schemas.microsoft.com/office/drawing/2014/main" id="{D6DCD2F7-9E43-004F-B2B1-DD024FAACE02}"/>
              </a:ext>
            </a:extLst>
          </p:cNvPr>
          <p:cNvSpPr/>
          <p:nvPr/>
        </p:nvSpPr>
        <p:spPr>
          <a:xfrm>
            <a:off x="5798229" y="4335116"/>
            <a:ext cx="2742509" cy="522601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Initiatives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0A83CF-BF0A-3545-8200-E33DAD30FA6B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>
            <a:off x="2902778" y="3190582"/>
            <a:ext cx="333094" cy="592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84DAB69-8E79-4C45-8064-C0FB60E3CC11}"/>
              </a:ext>
            </a:extLst>
          </p:cNvPr>
          <p:cNvCxnSpPr>
            <a:cxnSpLocks/>
            <a:stCxn id="40" idx="3"/>
            <a:endCxn id="44" idx="1"/>
          </p:cNvCxnSpPr>
          <p:nvPr/>
        </p:nvCxnSpPr>
        <p:spPr>
          <a:xfrm>
            <a:off x="5465136" y="3783484"/>
            <a:ext cx="333094" cy="1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3A8EF-6E26-1B47-9CFA-10F531365A40}"/>
              </a:ext>
            </a:extLst>
          </p:cNvPr>
          <p:cNvSpPr/>
          <p:nvPr/>
        </p:nvSpPr>
        <p:spPr>
          <a:xfrm>
            <a:off x="0" y="-1"/>
            <a:ext cx="1710760" cy="13953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3A62A6-189A-0D4F-BA3A-C40D9B11E0BA}"/>
              </a:ext>
            </a:extLst>
          </p:cNvPr>
          <p:cNvSpPr/>
          <p:nvPr/>
        </p:nvSpPr>
        <p:spPr>
          <a:xfrm>
            <a:off x="-2" y="565463"/>
            <a:ext cx="1710761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Glacial Indifference" pitchFamily="2" charset="0"/>
              </a:rPr>
              <a:t>Test and </a:t>
            </a:r>
          </a:p>
          <a:p>
            <a:pPr algn="r"/>
            <a:r>
              <a:rPr lang="en-US" dirty="0">
                <a:latin typeface="Glacial Indifference" pitchFamily="2" charset="0"/>
              </a:rPr>
              <a:t>Adapt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D89FB7-4643-4841-B364-A790BC7C586F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5465136" y="4596417"/>
            <a:ext cx="333093" cy="4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6C320B-498B-DB41-8714-9A853896DF78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2902778" y="3190582"/>
            <a:ext cx="333094" cy="14062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24362C3-4C5C-BB40-9757-60DC68380C4E}"/>
              </a:ext>
            </a:extLst>
          </p:cNvPr>
          <p:cNvSpPr/>
          <p:nvPr/>
        </p:nvSpPr>
        <p:spPr>
          <a:xfrm>
            <a:off x="8929330" y="3512353"/>
            <a:ext cx="2742509" cy="1370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Run “Align Organization” and succeeding stages again with revised Scorecard or Initiatives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C0C275A-5369-F545-A7E1-8C6297404D37}"/>
              </a:ext>
            </a:extLst>
          </p:cNvPr>
          <p:cNvCxnSpPr>
            <a:cxnSpLocks/>
            <a:stCxn id="40" idx="3"/>
            <a:endCxn id="80" idx="1"/>
          </p:cNvCxnSpPr>
          <p:nvPr/>
        </p:nvCxnSpPr>
        <p:spPr>
          <a:xfrm flipV="1">
            <a:off x="5465136" y="1768000"/>
            <a:ext cx="333093" cy="2015484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rocess 79">
            <a:extLst>
              <a:ext uri="{FF2B5EF4-FFF2-40B4-BE49-F238E27FC236}">
                <a16:creationId xmlns:a16="http://schemas.microsoft.com/office/drawing/2014/main" id="{A68C46CC-2753-9941-A451-1840816CF68E}"/>
              </a:ext>
            </a:extLst>
          </p:cNvPr>
          <p:cNvSpPr/>
          <p:nvPr/>
        </p:nvSpPr>
        <p:spPr>
          <a:xfrm>
            <a:off x="5798229" y="1495254"/>
            <a:ext cx="2742509" cy="54549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Changes in Objectives, Vision, or Role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6D93EFF-B136-654A-816F-664E54271A0F}"/>
              </a:ext>
            </a:extLst>
          </p:cNvPr>
          <p:cNvSpPr/>
          <p:nvPr/>
        </p:nvSpPr>
        <p:spPr>
          <a:xfrm>
            <a:off x="8929330" y="1082902"/>
            <a:ext cx="2742509" cy="1370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Glacial Indifference" pitchFamily="2" charset="0"/>
              </a:rPr>
              <a:t>Run “Develop the Strategy” and succeeding stages again with revised role, vision, or objectives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60F5E81-04D1-2E47-AAAA-A731D1907EDD}"/>
              </a:ext>
            </a:extLst>
          </p:cNvPr>
          <p:cNvSpPr txBox="1"/>
          <p:nvPr/>
        </p:nvSpPr>
        <p:spPr>
          <a:xfrm>
            <a:off x="8929330" y="770631"/>
            <a:ext cx="27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lacial Indifference" pitchFamily="2" charset="0"/>
              </a:rPr>
              <a:t>STRATEGY REFRESH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2950737-3506-6F4A-B014-9725089D483A}"/>
              </a:ext>
            </a:extLst>
          </p:cNvPr>
          <p:cNvCxnSpPr>
            <a:cxnSpLocks/>
            <a:stCxn id="80" idx="3"/>
            <a:endCxn id="82" idx="1"/>
          </p:cNvCxnSpPr>
          <p:nvPr/>
        </p:nvCxnSpPr>
        <p:spPr>
          <a:xfrm>
            <a:off x="8540738" y="1768000"/>
            <a:ext cx="38859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3B9D7EA-F6F1-3843-8666-931C8D88B1E3}"/>
              </a:ext>
            </a:extLst>
          </p:cNvPr>
          <p:cNvCxnSpPr>
            <a:cxnSpLocks/>
            <a:stCxn id="44" idx="3"/>
            <a:endCxn id="58" idx="1"/>
          </p:cNvCxnSpPr>
          <p:nvPr/>
        </p:nvCxnSpPr>
        <p:spPr>
          <a:xfrm>
            <a:off x="8540739" y="3785099"/>
            <a:ext cx="388591" cy="4123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3A42452-6C9E-4249-BCA8-A1B45EC63B06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540738" y="4197451"/>
            <a:ext cx="388592" cy="3989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Process 100">
            <a:extLst>
              <a:ext uri="{FF2B5EF4-FFF2-40B4-BE49-F238E27FC236}">
                <a16:creationId xmlns:a16="http://schemas.microsoft.com/office/drawing/2014/main" id="{418195DF-FE58-104F-AC92-0EA494BD53C3}"/>
              </a:ext>
            </a:extLst>
          </p:cNvPr>
          <p:cNvSpPr/>
          <p:nvPr/>
        </p:nvSpPr>
        <p:spPr>
          <a:xfrm>
            <a:off x="2768040" y="769093"/>
            <a:ext cx="2229264" cy="54226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Environment Change</a:t>
            </a:r>
          </a:p>
        </p:txBody>
      </p:sp>
      <p:sp>
        <p:nvSpPr>
          <p:cNvPr id="102" name="Process 101">
            <a:extLst>
              <a:ext uri="{FF2B5EF4-FFF2-40B4-BE49-F238E27FC236}">
                <a16:creationId xmlns:a16="http://schemas.microsoft.com/office/drawing/2014/main" id="{7E1AB778-C799-0A42-B19A-58BE442826DB}"/>
              </a:ext>
            </a:extLst>
          </p:cNvPr>
          <p:cNvSpPr/>
          <p:nvPr/>
        </p:nvSpPr>
        <p:spPr>
          <a:xfrm>
            <a:off x="2784954" y="1476884"/>
            <a:ext cx="2229264" cy="1162286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lacial Indifference" pitchFamily="2" charset="0"/>
              </a:rPr>
              <a:t>Change in priorities of higher-ups (AFP, DND, Executive branch)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1C1F54C-D472-3044-863E-CDEA92A787A4}"/>
              </a:ext>
            </a:extLst>
          </p:cNvPr>
          <p:cNvCxnSpPr>
            <a:cxnSpLocks/>
            <a:stCxn id="102" idx="3"/>
            <a:endCxn id="80" idx="1"/>
          </p:cNvCxnSpPr>
          <p:nvPr/>
        </p:nvCxnSpPr>
        <p:spPr>
          <a:xfrm flipV="1">
            <a:off x="5014218" y="1768000"/>
            <a:ext cx="784011" cy="290027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9EAE9DB-02BB-B840-AAC2-8F80BFE5DACE}"/>
              </a:ext>
            </a:extLst>
          </p:cNvPr>
          <p:cNvCxnSpPr>
            <a:cxnSpLocks/>
            <a:stCxn id="101" idx="3"/>
            <a:endCxn id="80" idx="1"/>
          </p:cNvCxnSpPr>
          <p:nvPr/>
        </p:nvCxnSpPr>
        <p:spPr>
          <a:xfrm>
            <a:off x="4997304" y="1040224"/>
            <a:ext cx="800925" cy="727776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3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543592" y="1862725"/>
            <a:ext cx="9810208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DEVELOP THE STRATEGY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62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397726" y="1510025"/>
            <a:ext cx="9956073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ACCOMPLISHED CRITICAL MANAGEMENT PROCESSES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PH" sz="3200" dirty="0">
                <a:latin typeface="Arial" panose="020B0604020202020204" pitchFamily="34" charset="0"/>
                <a:cs typeface="Arial" panose="020B0604020202020204" pitchFamily="34" charset="0"/>
              </a:rPr>
              <a:t>Clarify and translate visions and </a:t>
            </a:r>
            <a:r>
              <a:rPr lang="en-P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  <a:p>
            <a:pPr lvl="0"/>
            <a:endParaRPr lang="en-P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PH" sz="3200" dirty="0">
                <a:latin typeface="Arial" panose="020B0604020202020204" pitchFamily="34" charset="0"/>
                <a:cs typeface="Arial" panose="020B0604020202020204" pitchFamily="34" charset="0"/>
              </a:rPr>
              <a:t>Communicate and link strategic objectives and </a:t>
            </a:r>
            <a:r>
              <a:rPr lang="en-P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</a:p>
          <a:p>
            <a:pPr lvl="0"/>
            <a:endParaRPr lang="en-P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PH" sz="3200" dirty="0">
                <a:latin typeface="Arial" panose="020B0604020202020204" pitchFamily="34" charset="0"/>
                <a:cs typeface="Arial" panose="020B0604020202020204" pitchFamily="34" charset="0"/>
              </a:rPr>
              <a:t>Plan, set targets, and align strategic </a:t>
            </a:r>
            <a:r>
              <a:rPr lang="en-P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</a:p>
          <a:p>
            <a:pPr lvl="0"/>
            <a:endParaRPr lang="en-P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200" dirty="0">
                <a:latin typeface="Arial" panose="020B0604020202020204" pitchFamily="34" charset="0"/>
                <a:cs typeface="Arial" panose="020B0604020202020204" pitchFamily="34" charset="0"/>
              </a:rPr>
              <a:t>Enhance strategic feedback and learning</a:t>
            </a:r>
            <a:r>
              <a:rPr lang="en-PH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cess 14">
            <a:extLst>
              <a:ext uri="{FF2B5EF4-FFF2-40B4-BE49-F238E27FC236}">
                <a16:creationId xmlns:a16="http://schemas.microsoft.com/office/drawing/2014/main" id="{975EF40E-5BF1-EC41-916B-702347F7D896}"/>
              </a:ext>
            </a:extLst>
          </p:cNvPr>
          <p:cNvSpPr/>
          <p:nvPr/>
        </p:nvSpPr>
        <p:spPr>
          <a:xfrm>
            <a:off x="1651384" y="2090891"/>
            <a:ext cx="2704304" cy="2528606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6" name="Process 15">
            <a:extLst>
              <a:ext uri="{FF2B5EF4-FFF2-40B4-BE49-F238E27FC236}">
                <a16:creationId xmlns:a16="http://schemas.microsoft.com/office/drawing/2014/main" id="{1592CE53-6850-7F45-92C8-31B86F4DC17E}"/>
              </a:ext>
            </a:extLst>
          </p:cNvPr>
          <p:cNvSpPr/>
          <p:nvPr/>
        </p:nvSpPr>
        <p:spPr>
          <a:xfrm>
            <a:off x="4915119" y="2090891"/>
            <a:ext cx="2704304" cy="2528606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7" name="Process 16">
            <a:extLst>
              <a:ext uri="{FF2B5EF4-FFF2-40B4-BE49-F238E27FC236}">
                <a16:creationId xmlns:a16="http://schemas.microsoft.com/office/drawing/2014/main" id="{5BB46B4C-10C6-3C4D-B9AA-57CD1818C999}"/>
              </a:ext>
            </a:extLst>
          </p:cNvPr>
          <p:cNvSpPr/>
          <p:nvPr/>
        </p:nvSpPr>
        <p:spPr>
          <a:xfrm>
            <a:off x="8178854" y="2090891"/>
            <a:ext cx="2704304" cy="2528606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E1059E-841C-D943-9139-C18A954500DF}"/>
              </a:ext>
            </a:extLst>
          </p:cNvPr>
          <p:cNvSpPr txBox="1"/>
          <p:nvPr/>
        </p:nvSpPr>
        <p:spPr>
          <a:xfrm>
            <a:off x="1523079" y="2987567"/>
            <a:ext cx="296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GOVERNANCE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CHARTER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EEDB1-DFBC-8E4F-833C-617234E9DD0B}"/>
              </a:ext>
            </a:extLst>
          </p:cNvPr>
          <p:cNvSpPr txBox="1"/>
          <p:nvPr/>
        </p:nvSpPr>
        <p:spPr>
          <a:xfrm>
            <a:off x="4786814" y="2987566"/>
            <a:ext cx="296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STAKEHOLDER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48CE0-B6F0-7947-A50F-17AF6AB0C6D7}"/>
              </a:ext>
            </a:extLst>
          </p:cNvPr>
          <p:cNvSpPr txBox="1"/>
          <p:nvPr/>
        </p:nvSpPr>
        <p:spPr>
          <a:xfrm>
            <a:off x="8050549" y="2772121"/>
            <a:ext cx="2960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PROBLEM AND OBJECTIVE ANALYSIS</a:t>
            </a:r>
          </a:p>
        </p:txBody>
      </p:sp>
    </p:spTree>
    <p:extLst>
      <p:ext uri="{BB962C8B-B14F-4D97-AF65-F5344CB8AC3E}">
        <p14:creationId xmlns:p14="http://schemas.microsoft.com/office/powerpoint/2010/main" val="32614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397727" y="3129819"/>
            <a:ext cx="9956073" cy="12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What comprises the Governance Charter?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57313A3-55E0-9145-88A9-2A88B1A72925}"/>
              </a:ext>
            </a:extLst>
          </p:cNvPr>
          <p:cNvSpPr/>
          <p:nvPr/>
        </p:nvSpPr>
        <p:spPr>
          <a:xfrm>
            <a:off x="1613065" y="3369622"/>
            <a:ext cx="2400797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Glacial Indifference" pitchFamily="2" charset="0"/>
              </a:rPr>
              <a:t>MISSION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312E67-5696-E44A-B3F8-972D17D2C165}"/>
              </a:ext>
            </a:extLst>
          </p:cNvPr>
          <p:cNvSpPr/>
          <p:nvPr/>
        </p:nvSpPr>
        <p:spPr>
          <a:xfrm>
            <a:off x="1613064" y="4531555"/>
            <a:ext cx="2400797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Glacial Indifference" pitchFamily="2" charset="0"/>
              </a:rPr>
              <a:t>CORE VALUES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22A2E1-C781-FD43-A8D7-054ABDC92FA0}"/>
              </a:ext>
            </a:extLst>
          </p:cNvPr>
          <p:cNvSpPr/>
          <p:nvPr/>
        </p:nvSpPr>
        <p:spPr>
          <a:xfrm>
            <a:off x="1613064" y="2183939"/>
            <a:ext cx="2400797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Glacial Indifference" pitchFamily="2" charset="0"/>
              </a:rPr>
              <a:t>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86982-5512-104F-9DA5-09FF1645072A}"/>
              </a:ext>
            </a:extLst>
          </p:cNvPr>
          <p:cNvSpPr txBox="1"/>
          <p:nvPr/>
        </p:nvSpPr>
        <p:spPr>
          <a:xfrm>
            <a:off x="4346371" y="2168568"/>
            <a:ext cx="673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statement saying what the organization wants to be after a determined period of 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9B5B9B-382E-824F-A84C-B60AED093926}"/>
              </a:ext>
            </a:extLst>
          </p:cNvPr>
          <p:cNvSpPr txBox="1"/>
          <p:nvPr/>
        </p:nvSpPr>
        <p:spPr>
          <a:xfrm>
            <a:off x="2045489" y="967209"/>
            <a:ext cx="8837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GOVERNANCE CHARTER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ECDC4-5876-9B4C-90F6-02F9B3957E0B}"/>
              </a:ext>
            </a:extLst>
          </p:cNvPr>
          <p:cNvSpPr txBox="1"/>
          <p:nvPr/>
        </p:nvSpPr>
        <p:spPr>
          <a:xfrm>
            <a:off x="4346371" y="3345818"/>
            <a:ext cx="6970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statement saying what the organization is mandated to do (the function of the organization)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1459FE-5489-3449-ABE4-84F95B03A739}"/>
              </a:ext>
            </a:extLst>
          </p:cNvPr>
          <p:cNvSpPr txBox="1"/>
          <p:nvPr/>
        </p:nvSpPr>
        <p:spPr>
          <a:xfrm>
            <a:off x="4346370" y="4518165"/>
            <a:ext cx="673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Principles that the organization embodies and takes into heart in all that it does</a:t>
            </a:r>
          </a:p>
        </p:txBody>
      </p:sp>
    </p:spTree>
    <p:extLst>
      <p:ext uri="{BB962C8B-B14F-4D97-AF65-F5344CB8AC3E}">
        <p14:creationId xmlns:p14="http://schemas.microsoft.com/office/powerpoint/2010/main" val="35805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57313A3-55E0-9145-88A9-2A88B1A72925}"/>
              </a:ext>
            </a:extLst>
          </p:cNvPr>
          <p:cNvSpPr/>
          <p:nvPr/>
        </p:nvSpPr>
        <p:spPr>
          <a:xfrm>
            <a:off x="1613065" y="3369622"/>
            <a:ext cx="2400797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Glacial Indifference" pitchFamily="2" charset="0"/>
              </a:rPr>
              <a:t>MISSION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312E67-5696-E44A-B3F8-972D17D2C165}"/>
              </a:ext>
            </a:extLst>
          </p:cNvPr>
          <p:cNvSpPr/>
          <p:nvPr/>
        </p:nvSpPr>
        <p:spPr>
          <a:xfrm>
            <a:off x="1613064" y="4531555"/>
            <a:ext cx="2400797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Glacial Indifference" pitchFamily="2" charset="0"/>
              </a:rPr>
              <a:t>CORE VALUES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22A2E1-C781-FD43-A8D7-054ABDC92FA0}"/>
              </a:ext>
            </a:extLst>
          </p:cNvPr>
          <p:cNvSpPr/>
          <p:nvPr/>
        </p:nvSpPr>
        <p:spPr>
          <a:xfrm>
            <a:off x="1613064" y="2183939"/>
            <a:ext cx="2400797" cy="8293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Glacial Indifference" pitchFamily="2" charset="0"/>
              </a:rPr>
              <a:t>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86982-5512-104F-9DA5-09FF1645072A}"/>
              </a:ext>
            </a:extLst>
          </p:cNvPr>
          <p:cNvSpPr txBox="1"/>
          <p:nvPr/>
        </p:nvSpPr>
        <p:spPr>
          <a:xfrm>
            <a:off x="4346370" y="2244666"/>
            <a:ext cx="67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more capable and credible Air Force responsive to national security and development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9B5B9B-382E-824F-A84C-B60AED093926}"/>
              </a:ext>
            </a:extLst>
          </p:cNvPr>
          <p:cNvSpPr txBox="1"/>
          <p:nvPr/>
        </p:nvSpPr>
        <p:spPr>
          <a:xfrm>
            <a:off x="2045489" y="967209"/>
            <a:ext cx="8837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PAF GOVERNANCE CHARTER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ECDC4-5876-9B4C-90F6-02F9B3957E0B}"/>
              </a:ext>
            </a:extLst>
          </p:cNvPr>
          <p:cNvSpPr txBox="1"/>
          <p:nvPr/>
        </p:nvSpPr>
        <p:spPr>
          <a:xfrm>
            <a:off x="4346370" y="3276460"/>
            <a:ext cx="6970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organize, train, equip, maintain and provide forces to conduct prompt and sustained air operations to accomplish the AFP 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1459FE-5489-3449-ABE4-84F95B03A739}"/>
              </a:ext>
            </a:extLst>
          </p:cNvPr>
          <p:cNvSpPr txBox="1"/>
          <p:nvPr/>
        </p:nvSpPr>
        <p:spPr>
          <a:xfrm>
            <a:off x="4346370" y="4592282"/>
            <a:ext cx="67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Integrity | Service above Self | Teamwork | Excellence | Professionalism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BAC93-ACDA-794B-8A29-EF94B2E8D491}"/>
              </a:ext>
            </a:extLst>
          </p:cNvPr>
          <p:cNvSpPr txBox="1"/>
          <p:nvPr/>
        </p:nvSpPr>
        <p:spPr>
          <a:xfrm>
            <a:off x="2541319" y="5913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397727" y="2964421"/>
            <a:ext cx="9956073" cy="12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How do we perform Stakeholder </a:t>
            </a:r>
            <a:r>
              <a:rPr lang="en-US" sz="4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A</a:t>
            </a:r>
            <a:r>
              <a:rPr lang="en-US" sz="4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nalysis?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4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7A13797-1619-D44E-8554-165F269BCA43}"/>
              </a:ext>
            </a:extLst>
          </p:cNvPr>
          <p:cNvGraphicFramePr/>
          <p:nvPr>
            <p:extLst/>
          </p:nvPr>
        </p:nvGraphicFramePr>
        <p:xfrm>
          <a:off x="463139" y="2965377"/>
          <a:ext cx="11364684" cy="1756410"/>
        </p:xfrm>
        <a:graphic>
          <a:graphicData uri="http://schemas.openxmlformats.org/drawingml/2006/table">
            <a:tbl>
              <a:tblPr firstRow="1" firstCol="1"/>
              <a:tblGrid>
                <a:gridCol w="210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9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3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Stakeholder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Stakeholder’s Interests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Perception of Problems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Mandate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2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People, groups, or sectors your unit is involved with</a:t>
                      </a:r>
                      <a:endParaRPr sz="19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lang="en-US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What the stakeholder wants or expects to get from you</a:t>
                      </a:r>
                      <a:endParaRPr sz="19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en-US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What the stakeholders think are issues in terms of their interests</a:t>
                      </a:r>
                      <a:endParaRPr sz="19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en-US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What resources the stakeholder has</a:t>
                      </a:r>
                      <a:endParaRPr sz="19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lang="en-US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What the stakeholder is supposed to do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BD9190F-217C-FA4E-A481-32893190D16F}"/>
              </a:ext>
            </a:extLst>
          </p:cNvPr>
          <p:cNvSpPr txBox="1"/>
          <p:nvPr/>
        </p:nvSpPr>
        <p:spPr>
          <a:xfrm>
            <a:off x="2313708" y="1460960"/>
            <a:ext cx="7564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STAKEHOLDER </a:t>
            </a:r>
            <a:r>
              <a:rPr lang="en-US" sz="3200" b="1" dirty="0"/>
              <a:t>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69CBC-863F-F541-9B39-3FB666895119}"/>
              </a:ext>
            </a:extLst>
          </p:cNvPr>
          <p:cNvSpPr txBox="1"/>
          <p:nvPr/>
        </p:nvSpPr>
        <p:spPr>
          <a:xfrm>
            <a:off x="781679" y="2210697"/>
            <a:ext cx="270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 OF UNIT:</a:t>
            </a:r>
          </a:p>
        </p:txBody>
      </p:sp>
    </p:spTree>
    <p:extLst>
      <p:ext uri="{BB962C8B-B14F-4D97-AF65-F5344CB8AC3E}">
        <p14:creationId xmlns:p14="http://schemas.microsoft.com/office/powerpoint/2010/main" val="24128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D70B3BAD-2C3C-4645-B06A-8E6CB3CCC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656267"/>
              </p:ext>
            </p:extLst>
          </p:nvPr>
        </p:nvGraphicFramePr>
        <p:xfrm>
          <a:off x="0" y="883920"/>
          <a:ext cx="12192000" cy="5974080"/>
        </p:xfrm>
        <a:graphic>
          <a:graphicData uri="http://schemas.openxmlformats.org/drawingml/2006/table">
            <a:tbl>
              <a:tblPr firstRow="1" bandRow="1"/>
              <a:tblGrid>
                <a:gridCol w="148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18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0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16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Stakeholder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Stakeholder’s Interest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Perceived Problems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83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Passengers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Safe, reliable, and reasonable public transport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Many delays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Frequent bus breakdowns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Frequent accidents with passenger injuries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Impolite drivers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Dangerous driving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Willingness to pay for improved services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applicable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7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 car owners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traffic jams and safe roads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 many accidents caused by buses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 drivers drive dangerously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consider use of public transport if reliable and safe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applicable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61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Union of bus drivers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working conditions for bus drivers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salaries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Unreasonable working hours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road maintenance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and poorly maintained buses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mobilize bus drivers to strike (100% membership)</a:t>
                      </a:r>
                    </a:p>
                    <a:p>
                      <a:pPr algn="l">
                        <a:defRPr sz="1600"/>
                      </a:pPr>
                      <a:endParaRPr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defRPr sz="1600"/>
                      </a:pPr>
                      <a:r>
                        <a:rPr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 collective bargaining power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represent the interests of its members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39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mechanics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Reliable supply of spare parts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stock management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skills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applicable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883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Safari Bus Company management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cost-effective, safe, and reliable transport services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fleet of buses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 bus maintenance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Unreliable supply of spare parts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Poorly skilled mechanics</a:t>
                      </a: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Fares cover only 70% of operating budget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 </a:t>
                      </a:r>
                      <a:r>
                        <a:rPr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monopolist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Fleet of </a:t>
                      </a:r>
                      <a:r>
                        <a:rPr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buses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</a:t>
                      </a:r>
                      <a:r>
                        <a:rPr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defRPr sz="1600"/>
                      </a:pPr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Government subsidies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represent the interests of its members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535580" y="2964421"/>
            <a:ext cx="11260182" cy="12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How do we perform Problem/Objective Analysis?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6" y="1157328"/>
            <a:ext cx="4781005" cy="102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PROBLEM ANALYSIS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91886" y="1525721"/>
            <a:ext cx="8882743" cy="13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Development of a problem tree – second diagnostic tool in situation analysis.  Used to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838200" y="2377440"/>
            <a:ext cx="6021977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PH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Analyze </a:t>
            </a:r>
            <a:r>
              <a:rPr lang="en-PH" sz="2500" dirty="0">
                <a:latin typeface="Arial" panose="020B0604020202020204" pitchFamily="34" charset="0"/>
                <a:cs typeface="Arial" panose="020B0604020202020204" pitchFamily="34" charset="0"/>
              </a:rPr>
              <a:t>existing situation surrounding a given development problem context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PH" sz="2500" dirty="0">
                <a:latin typeface="Arial" panose="020B0604020202020204" pitchFamily="34" charset="0"/>
                <a:cs typeface="Arial" panose="020B0604020202020204" pitchFamily="34" charset="0"/>
              </a:rPr>
              <a:t>Identify the major related problems and constraints associated with the development problem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PH" sz="2500" dirty="0">
                <a:latin typeface="Arial" panose="020B0604020202020204" pitchFamily="34" charset="0"/>
                <a:cs typeface="Arial" panose="020B0604020202020204" pitchFamily="34" charset="0"/>
              </a:rPr>
              <a:t>Visualize the cause-effect relationship in a diagram.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Image result for problem tree">
            <a:extLst>
              <a:ext uri="{FF2B5EF4-FFF2-40B4-BE49-F238E27FC236}">
                <a16:creationId xmlns:a16="http://schemas.microsoft.com/office/drawing/2014/main" id="{DB272B8B-03C4-FA4B-B143-92081909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77" y="2785021"/>
            <a:ext cx="4927229" cy="320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IN PROBLEM ANALYSIS OR PROBLEM TREE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345473" y="2338251"/>
            <a:ext cx="8882743" cy="344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000" dirty="0" smtClean="0">
                <a:solidFill>
                  <a:srgbClr val="180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Discuss general situation and issues identify the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development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problem with the stakeholders,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stating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it as a negative situation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Write the problems that are the direct causes of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development problem. Restrict the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problems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to those that are currently existing,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do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not anticipate future problems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Repeat step 2, determine the direct causes for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each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of these problems. </a:t>
            </a:r>
          </a:p>
        </p:txBody>
      </p:sp>
    </p:spTree>
    <p:extLst>
      <p:ext uri="{BB962C8B-B14F-4D97-AF65-F5344CB8AC3E}">
        <p14:creationId xmlns:p14="http://schemas.microsoft.com/office/powerpoint/2010/main" val="6257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2076994" y="1528354"/>
            <a:ext cx="7680961" cy="15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The Balanced Scorecard functions as: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6" name="pasted-image.tiff" descr="pasted-image.tiff">
            <a:extLst>
              <a:ext uri="{FF2B5EF4-FFF2-40B4-BE49-F238E27FC236}">
                <a16:creationId xmlns:a16="http://schemas.microsoft.com/office/drawing/2014/main" id="{9C9E4520-0E1D-FF4E-91B8-5D6BE442C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7911" t="1255" r="4225" b="1514"/>
          <a:stretch>
            <a:fillRect/>
          </a:stretch>
        </p:blipFill>
        <p:spPr>
          <a:xfrm flipH="1">
            <a:off x="838200" y="2814642"/>
            <a:ext cx="2154674" cy="2334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9" h="21583" extrusionOk="0">
                <a:moveTo>
                  <a:pt x="6543" y="6"/>
                </a:moveTo>
                <a:cubicBezTo>
                  <a:pt x="6364" y="26"/>
                  <a:pt x="6171" y="90"/>
                  <a:pt x="5946" y="201"/>
                </a:cubicBezTo>
                <a:cubicBezTo>
                  <a:pt x="5266" y="533"/>
                  <a:pt x="4709" y="1058"/>
                  <a:pt x="4007" y="2026"/>
                </a:cubicBezTo>
                <a:cubicBezTo>
                  <a:pt x="1901" y="4928"/>
                  <a:pt x="161" y="10011"/>
                  <a:pt x="9" y="13708"/>
                </a:cubicBezTo>
                <a:cubicBezTo>
                  <a:pt x="-83" y="15945"/>
                  <a:pt x="502" y="17363"/>
                  <a:pt x="1513" y="17363"/>
                </a:cubicBezTo>
                <a:cubicBezTo>
                  <a:pt x="1818" y="17363"/>
                  <a:pt x="2119" y="17243"/>
                  <a:pt x="2781" y="16861"/>
                </a:cubicBezTo>
                <a:cubicBezTo>
                  <a:pt x="3491" y="16453"/>
                  <a:pt x="3835" y="16183"/>
                  <a:pt x="4288" y="15676"/>
                </a:cubicBezTo>
                <a:cubicBezTo>
                  <a:pt x="4578" y="15351"/>
                  <a:pt x="4677" y="15282"/>
                  <a:pt x="5169" y="15063"/>
                </a:cubicBezTo>
                <a:cubicBezTo>
                  <a:pt x="6245" y="14582"/>
                  <a:pt x="7304" y="14234"/>
                  <a:pt x="8484" y="13974"/>
                </a:cubicBezTo>
                <a:cubicBezTo>
                  <a:pt x="9571" y="13735"/>
                  <a:pt x="10253" y="13653"/>
                  <a:pt x="11409" y="13619"/>
                </a:cubicBezTo>
                <a:lnTo>
                  <a:pt x="12459" y="13588"/>
                </a:lnTo>
                <a:lnTo>
                  <a:pt x="12608" y="13805"/>
                </a:lnTo>
                <a:cubicBezTo>
                  <a:pt x="12814" y="14104"/>
                  <a:pt x="12917" y="14152"/>
                  <a:pt x="13709" y="14311"/>
                </a:cubicBezTo>
                <a:cubicBezTo>
                  <a:pt x="14261" y="14422"/>
                  <a:pt x="14434" y="14480"/>
                  <a:pt x="14567" y="14596"/>
                </a:cubicBezTo>
                <a:cubicBezTo>
                  <a:pt x="15003" y="14976"/>
                  <a:pt x="15221" y="15620"/>
                  <a:pt x="15119" y="16223"/>
                </a:cubicBezTo>
                <a:cubicBezTo>
                  <a:pt x="15084" y="16427"/>
                  <a:pt x="15033" y="16647"/>
                  <a:pt x="15006" y="16713"/>
                </a:cubicBezTo>
                <a:cubicBezTo>
                  <a:pt x="14936" y="16881"/>
                  <a:pt x="15000" y="16992"/>
                  <a:pt x="15164" y="16992"/>
                </a:cubicBezTo>
                <a:cubicBezTo>
                  <a:pt x="15358" y="16992"/>
                  <a:pt x="15420" y="17172"/>
                  <a:pt x="15434" y="17785"/>
                </a:cubicBezTo>
                <a:cubicBezTo>
                  <a:pt x="15448" y="18406"/>
                  <a:pt x="15419" y="18473"/>
                  <a:pt x="14812" y="19288"/>
                </a:cubicBezTo>
                <a:lnTo>
                  <a:pt x="14348" y="19914"/>
                </a:lnTo>
                <a:lnTo>
                  <a:pt x="14348" y="20356"/>
                </a:lnTo>
                <a:cubicBezTo>
                  <a:pt x="14348" y="20761"/>
                  <a:pt x="14363" y="20817"/>
                  <a:pt x="14522" y="21027"/>
                </a:cubicBezTo>
                <a:cubicBezTo>
                  <a:pt x="14814" y="21414"/>
                  <a:pt x="15046" y="21485"/>
                  <a:pt x="16225" y="21541"/>
                </a:cubicBezTo>
                <a:cubicBezTo>
                  <a:pt x="16781" y="21568"/>
                  <a:pt x="17471" y="21587"/>
                  <a:pt x="17758" y="21583"/>
                </a:cubicBezTo>
                <a:lnTo>
                  <a:pt x="18283" y="21575"/>
                </a:lnTo>
                <a:lnTo>
                  <a:pt x="18803" y="21219"/>
                </a:lnTo>
                <a:cubicBezTo>
                  <a:pt x="19324" y="20864"/>
                  <a:pt x="19461" y="20706"/>
                  <a:pt x="19461" y="20459"/>
                </a:cubicBezTo>
                <a:cubicBezTo>
                  <a:pt x="19461" y="20387"/>
                  <a:pt x="19303" y="19869"/>
                  <a:pt x="19112" y="19309"/>
                </a:cubicBezTo>
                <a:cubicBezTo>
                  <a:pt x="18668" y="18012"/>
                  <a:pt x="18412" y="17123"/>
                  <a:pt x="18186" y="16093"/>
                </a:cubicBezTo>
                <a:cubicBezTo>
                  <a:pt x="18016" y="15317"/>
                  <a:pt x="18013" y="15272"/>
                  <a:pt x="18110" y="15207"/>
                </a:cubicBezTo>
                <a:cubicBezTo>
                  <a:pt x="18166" y="15170"/>
                  <a:pt x="18251" y="15139"/>
                  <a:pt x="18301" y="15139"/>
                </a:cubicBezTo>
                <a:cubicBezTo>
                  <a:pt x="18351" y="15139"/>
                  <a:pt x="18471" y="15094"/>
                  <a:pt x="18567" y="15040"/>
                </a:cubicBezTo>
                <a:cubicBezTo>
                  <a:pt x="18675" y="14979"/>
                  <a:pt x="18901" y="14931"/>
                  <a:pt x="19161" y="14914"/>
                </a:cubicBezTo>
                <a:cubicBezTo>
                  <a:pt x="19968" y="14861"/>
                  <a:pt x="20723" y="14390"/>
                  <a:pt x="21053" y="13735"/>
                </a:cubicBezTo>
                <a:cubicBezTo>
                  <a:pt x="21517" y="12813"/>
                  <a:pt x="21207" y="11648"/>
                  <a:pt x="20348" y="11095"/>
                </a:cubicBezTo>
                <a:cubicBezTo>
                  <a:pt x="20203" y="11002"/>
                  <a:pt x="20035" y="10836"/>
                  <a:pt x="19974" y="10727"/>
                </a:cubicBezTo>
                <a:cubicBezTo>
                  <a:pt x="19914" y="10619"/>
                  <a:pt x="19801" y="10492"/>
                  <a:pt x="19724" y="10447"/>
                </a:cubicBezTo>
                <a:cubicBezTo>
                  <a:pt x="19433" y="10272"/>
                  <a:pt x="14866" y="8664"/>
                  <a:pt x="14655" y="8662"/>
                </a:cubicBezTo>
                <a:cubicBezTo>
                  <a:pt x="14538" y="8661"/>
                  <a:pt x="14354" y="8707"/>
                  <a:pt x="14247" y="8765"/>
                </a:cubicBezTo>
                <a:lnTo>
                  <a:pt x="14051" y="8871"/>
                </a:lnTo>
                <a:lnTo>
                  <a:pt x="13497" y="8522"/>
                </a:lnTo>
                <a:cubicBezTo>
                  <a:pt x="11961" y="7554"/>
                  <a:pt x="10437" y="6141"/>
                  <a:pt x="9405" y="4728"/>
                </a:cubicBezTo>
                <a:cubicBezTo>
                  <a:pt x="8760" y="3845"/>
                  <a:pt x="8484" y="3369"/>
                  <a:pt x="8484" y="3142"/>
                </a:cubicBezTo>
                <a:cubicBezTo>
                  <a:pt x="8483" y="2555"/>
                  <a:pt x="8280" y="1865"/>
                  <a:pt x="7867" y="1047"/>
                </a:cubicBezTo>
                <a:cubicBezTo>
                  <a:pt x="7545" y="411"/>
                  <a:pt x="7376" y="210"/>
                  <a:pt x="7052" y="79"/>
                </a:cubicBezTo>
                <a:cubicBezTo>
                  <a:pt x="6885" y="11"/>
                  <a:pt x="6721" y="-13"/>
                  <a:pt x="6543" y="6"/>
                </a:cubicBezTo>
                <a:close/>
              </a:path>
            </a:pathLst>
          </a:custGeom>
          <a:ln w="12700" cap="flat">
            <a:noFill/>
            <a:miter lim="400000"/>
          </a:ln>
          <a:effectLst>
            <a:outerShdw blurRad="355600" dist="127000" rotWithShape="0">
              <a:srgbClr val="000000">
                <a:alpha val="75000"/>
              </a:srgbClr>
            </a:outerShdw>
          </a:effectLst>
        </p:spPr>
      </p:pic>
      <p:pic>
        <p:nvPicPr>
          <p:cNvPr id="7" name="pasted-image.tiff" descr="pasted-image.tiff">
            <a:extLst>
              <a:ext uri="{FF2B5EF4-FFF2-40B4-BE49-F238E27FC236}">
                <a16:creationId xmlns:a16="http://schemas.microsoft.com/office/drawing/2014/main" id="{1465024C-DA6F-DD4E-AAF3-B71D8B1F1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833" t="3461" r="1874" b="3667"/>
          <a:stretch>
            <a:fillRect/>
          </a:stretch>
        </p:blipFill>
        <p:spPr>
          <a:xfrm>
            <a:off x="4851013" y="2856264"/>
            <a:ext cx="3211992" cy="225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457" extrusionOk="0">
                <a:moveTo>
                  <a:pt x="2852" y="0"/>
                </a:moveTo>
                <a:lnTo>
                  <a:pt x="2028" y="614"/>
                </a:lnTo>
                <a:cubicBezTo>
                  <a:pt x="1575" y="951"/>
                  <a:pt x="962" y="1550"/>
                  <a:pt x="666" y="1946"/>
                </a:cubicBezTo>
                <a:lnTo>
                  <a:pt x="128" y="2665"/>
                </a:lnTo>
                <a:lnTo>
                  <a:pt x="35" y="4786"/>
                </a:lnTo>
                <a:cubicBezTo>
                  <a:pt x="12" y="5307"/>
                  <a:pt x="1" y="6064"/>
                  <a:pt x="0" y="6932"/>
                </a:cubicBezTo>
                <a:cubicBezTo>
                  <a:pt x="0" y="9539"/>
                  <a:pt x="92" y="13139"/>
                  <a:pt x="212" y="14289"/>
                </a:cubicBezTo>
                <a:cubicBezTo>
                  <a:pt x="351" y="15618"/>
                  <a:pt x="405" y="15643"/>
                  <a:pt x="6243" y="17248"/>
                </a:cubicBezTo>
                <a:cubicBezTo>
                  <a:pt x="9713" y="18202"/>
                  <a:pt x="9571" y="18196"/>
                  <a:pt x="10196" y="17412"/>
                </a:cubicBezTo>
                <a:lnTo>
                  <a:pt x="10722" y="16753"/>
                </a:lnTo>
                <a:lnTo>
                  <a:pt x="12801" y="17317"/>
                </a:lnTo>
                <a:cubicBezTo>
                  <a:pt x="13944" y="17627"/>
                  <a:pt x="15714" y="18160"/>
                  <a:pt x="16735" y="18502"/>
                </a:cubicBezTo>
                <a:cubicBezTo>
                  <a:pt x="17755" y="18844"/>
                  <a:pt x="18964" y="19220"/>
                  <a:pt x="19421" y="19338"/>
                </a:cubicBezTo>
                <a:lnTo>
                  <a:pt x="20253" y="19555"/>
                </a:lnTo>
                <a:lnTo>
                  <a:pt x="20373" y="20605"/>
                </a:lnTo>
                <a:cubicBezTo>
                  <a:pt x="20472" y="21473"/>
                  <a:pt x="20517" y="21600"/>
                  <a:pt x="20630" y="21331"/>
                </a:cubicBezTo>
                <a:cubicBezTo>
                  <a:pt x="20704" y="21153"/>
                  <a:pt x="20916" y="20759"/>
                  <a:pt x="21099" y="20456"/>
                </a:cubicBezTo>
                <a:cubicBezTo>
                  <a:pt x="21342" y="20056"/>
                  <a:pt x="21455" y="19613"/>
                  <a:pt x="21517" y="18835"/>
                </a:cubicBezTo>
                <a:cubicBezTo>
                  <a:pt x="21600" y="17798"/>
                  <a:pt x="21592" y="17755"/>
                  <a:pt x="21248" y="17481"/>
                </a:cubicBezTo>
                <a:cubicBezTo>
                  <a:pt x="21053" y="17326"/>
                  <a:pt x="20691" y="17147"/>
                  <a:pt x="20445" y="17082"/>
                </a:cubicBezTo>
                <a:cubicBezTo>
                  <a:pt x="18882" y="16667"/>
                  <a:pt x="15005" y="15698"/>
                  <a:pt x="13600" y="15372"/>
                </a:cubicBezTo>
                <a:cubicBezTo>
                  <a:pt x="12685" y="15159"/>
                  <a:pt x="11850" y="14925"/>
                  <a:pt x="11745" y="14851"/>
                </a:cubicBezTo>
                <a:cubicBezTo>
                  <a:pt x="11629" y="14769"/>
                  <a:pt x="11537" y="14405"/>
                  <a:pt x="11513" y="13934"/>
                </a:cubicBezTo>
                <a:cubicBezTo>
                  <a:pt x="11491" y="13504"/>
                  <a:pt x="11419" y="13076"/>
                  <a:pt x="11353" y="12983"/>
                </a:cubicBezTo>
                <a:cubicBezTo>
                  <a:pt x="11169" y="12724"/>
                  <a:pt x="11193" y="12644"/>
                  <a:pt x="11790" y="11517"/>
                </a:cubicBezTo>
                <a:cubicBezTo>
                  <a:pt x="12303" y="10549"/>
                  <a:pt x="12354" y="10357"/>
                  <a:pt x="12434" y="9055"/>
                </a:cubicBezTo>
                <a:cubicBezTo>
                  <a:pt x="12530" y="7487"/>
                  <a:pt x="12396" y="6533"/>
                  <a:pt x="11756" y="4243"/>
                </a:cubicBezTo>
                <a:cubicBezTo>
                  <a:pt x="11204" y="2269"/>
                  <a:pt x="10618" y="1016"/>
                  <a:pt x="10151" y="806"/>
                </a:cubicBezTo>
                <a:cubicBezTo>
                  <a:pt x="9067" y="319"/>
                  <a:pt x="7220" y="30"/>
                  <a:pt x="5091" y="15"/>
                </a:cubicBezTo>
                <a:lnTo>
                  <a:pt x="2852" y="0"/>
                </a:lnTo>
                <a:close/>
              </a:path>
            </a:pathLst>
          </a:custGeom>
          <a:ln w="12700" cap="flat">
            <a:noFill/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8" name="pasted-image.tiff" descr="pasted-image.tiff">
            <a:extLst>
              <a:ext uri="{FF2B5EF4-FFF2-40B4-BE49-F238E27FC236}">
                <a16:creationId xmlns:a16="http://schemas.microsoft.com/office/drawing/2014/main" id="{4F556602-743A-E143-9A3A-32AD93FF9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57" t="2114" r="3069" b="2496"/>
          <a:stretch>
            <a:fillRect/>
          </a:stretch>
        </p:blipFill>
        <p:spPr>
          <a:xfrm>
            <a:off x="8461394" y="2540302"/>
            <a:ext cx="2892406" cy="2608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94" extrusionOk="0">
                <a:moveTo>
                  <a:pt x="10978" y="0"/>
                </a:moveTo>
                <a:cubicBezTo>
                  <a:pt x="10822" y="-5"/>
                  <a:pt x="10660" y="23"/>
                  <a:pt x="10527" y="89"/>
                </a:cubicBezTo>
                <a:cubicBezTo>
                  <a:pt x="10384" y="159"/>
                  <a:pt x="10314" y="238"/>
                  <a:pt x="10257" y="393"/>
                </a:cubicBezTo>
                <a:cubicBezTo>
                  <a:pt x="10110" y="795"/>
                  <a:pt x="10194" y="1399"/>
                  <a:pt x="10449" y="1763"/>
                </a:cubicBezTo>
                <a:lnTo>
                  <a:pt x="10577" y="1947"/>
                </a:lnTo>
                <a:lnTo>
                  <a:pt x="10416" y="2032"/>
                </a:lnTo>
                <a:cubicBezTo>
                  <a:pt x="10241" y="2125"/>
                  <a:pt x="9700" y="2669"/>
                  <a:pt x="9462" y="2993"/>
                </a:cubicBezTo>
                <a:lnTo>
                  <a:pt x="9314" y="3193"/>
                </a:lnTo>
                <a:lnTo>
                  <a:pt x="8973" y="3088"/>
                </a:lnTo>
                <a:cubicBezTo>
                  <a:pt x="8785" y="3030"/>
                  <a:pt x="8484" y="2959"/>
                  <a:pt x="8304" y="2933"/>
                </a:cubicBezTo>
                <a:cubicBezTo>
                  <a:pt x="7945" y="2879"/>
                  <a:pt x="7821" y="2924"/>
                  <a:pt x="7362" y="3267"/>
                </a:cubicBezTo>
                <a:cubicBezTo>
                  <a:pt x="7183" y="3401"/>
                  <a:pt x="7099" y="3429"/>
                  <a:pt x="6917" y="3417"/>
                </a:cubicBezTo>
                <a:cubicBezTo>
                  <a:pt x="6794" y="3409"/>
                  <a:pt x="6649" y="3376"/>
                  <a:pt x="6594" y="3345"/>
                </a:cubicBezTo>
                <a:cubicBezTo>
                  <a:pt x="6508" y="3297"/>
                  <a:pt x="5876" y="2813"/>
                  <a:pt x="5761" y="2707"/>
                </a:cubicBezTo>
                <a:cubicBezTo>
                  <a:pt x="5738" y="2687"/>
                  <a:pt x="5776" y="2580"/>
                  <a:pt x="5845" y="2470"/>
                </a:cubicBezTo>
                <a:cubicBezTo>
                  <a:pt x="6097" y="2063"/>
                  <a:pt x="6056" y="1517"/>
                  <a:pt x="5745" y="1141"/>
                </a:cubicBezTo>
                <a:cubicBezTo>
                  <a:pt x="5409" y="735"/>
                  <a:pt x="4947" y="664"/>
                  <a:pt x="4543" y="956"/>
                </a:cubicBezTo>
                <a:cubicBezTo>
                  <a:pt x="4282" y="1145"/>
                  <a:pt x="4193" y="1330"/>
                  <a:pt x="4193" y="1681"/>
                </a:cubicBezTo>
                <a:cubicBezTo>
                  <a:pt x="4193" y="2135"/>
                  <a:pt x="4362" y="2402"/>
                  <a:pt x="4867" y="2744"/>
                </a:cubicBezTo>
                <a:cubicBezTo>
                  <a:pt x="4952" y="2801"/>
                  <a:pt x="4938" y="2833"/>
                  <a:pt x="4681" y="3123"/>
                </a:cubicBezTo>
                <a:cubicBezTo>
                  <a:pt x="4344" y="3504"/>
                  <a:pt x="4243" y="3709"/>
                  <a:pt x="4207" y="4090"/>
                </a:cubicBezTo>
                <a:cubicBezTo>
                  <a:pt x="4170" y="4481"/>
                  <a:pt x="4252" y="4673"/>
                  <a:pt x="4568" y="4928"/>
                </a:cubicBezTo>
                <a:cubicBezTo>
                  <a:pt x="4884" y="5183"/>
                  <a:pt x="4920" y="5285"/>
                  <a:pt x="4788" y="5554"/>
                </a:cubicBezTo>
                <a:cubicBezTo>
                  <a:pt x="4668" y="5797"/>
                  <a:pt x="4660" y="5992"/>
                  <a:pt x="4759" y="6249"/>
                </a:cubicBezTo>
                <a:cubicBezTo>
                  <a:pt x="4841" y="6463"/>
                  <a:pt x="5015" y="6560"/>
                  <a:pt x="5279" y="6535"/>
                </a:cubicBezTo>
                <a:cubicBezTo>
                  <a:pt x="5435" y="6520"/>
                  <a:pt x="5457" y="6532"/>
                  <a:pt x="5470" y="6657"/>
                </a:cubicBezTo>
                <a:cubicBezTo>
                  <a:pt x="5495" y="6889"/>
                  <a:pt x="5384" y="6940"/>
                  <a:pt x="5051" y="6849"/>
                </a:cubicBezTo>
                <a:cubicBezTo>
                  <a:pt x="4892" y="6806"/>
                  <a:pt x="4660" y="6756"/>
                  <a:pt x="4535" y="6737"/>
                </a:cubicBezTo>
                <a:cubicBezTo>
                  <a:pt x="4323" y="6705"/>
                  <a:pt x="4306" y="6713"/>
                  <a:pt x="4248" y="6854"/>
                </a:cubicBezTo>
                <a:cubicBezTo>
                  <a:pt x="4214" y="6937"/>
                  <a:pt x="4128" y="7094"/>
                  <a:pt x="4058" y="7207"/>
                </a:cubicBezTo>
                <a:cubicBezTo>
                  <a:pt x="3956" y="7369"/>
                  <a:pt x="3908" y="7404"/>
                  <a:pt x="3826" y="7375"/>
                </a:cubicBezTo>
                <a:cubicBezTo>
                  <a:pt x="3769" y="7355"/>
                  <a:pt x="3653" y="7333"/>
                  <a:pt x="3569" y="7325"/>
                </a:cubicBezTo>
                <a:cubicBezTo>
                  <a:pt x="3369" y="7307"/>
                  <a:pt x="3050" y="7130"/>
                  <a:pt x="2698" y="6839"/>
                </a:cubicBezTo>
                <a:cubicBezTo>
                  <a:pt x="2544" y="6711"/>
                  <a:pt x="2353" y="6568"/>
                  <a:pt x="2273" y="6523"/>
                </a:cubicBezTo>
                <a:cubicBezTo>
                  <a:pt x="2136" y="6446"/>
                  <a:pt x="2130" y="6427"/>
                  <a:pt x="2152" y="6167"/>
                </a:cubicBezTo>
                <a:cubicBezTo>
                  <a:pt x="2201" y="5616"/>
                  <a:pt x="1894" y="5145"/>
                  <a:pt x="1366" y="4959"/>
                </a:cubicBezTo>
                <a:cubicBezTo>
                  <a:pt x="862" y="4782"/>
                  <a:pt x="507" y="4899"/>
                  <a:pt x="210" y="5344"/>
                </a:cubicBezTo>
                <a:cubicBezTo>
                  <a:pt x="-34" y="5708"/>
                  <a:pt x="-61" y="5979"/>
                  <a:pt x="107" y="6354"/>
                </a:cubicBezTo>
                <a:cubicBezTo>
                  <a:pt x="256" y="6685"/>
                  <a:pt x="416" y="6833"/>
                  <a:pt x="779" y="6973"/>
                </a:cubicBezTo>
                <a:cubicBezTo>
                  <a:pt x="915" y="7025"/>
                  <a:pt x="1038" y="7080"/>
                  <a:pt x="1053" y="7096"/>
                </a:cubicBezTo>
                <a:cubicBezTo>
                  <a:pt x="1067" y="7112"/>
                  <a:pt x="998" y="7297"/>
                  <a:pt x="898" y="7506"/>
                </a:cubicBezTo>
                <a:cubicBezTo>
                  <a:pt x="759" y="7796"/>
                  <a:pt x="704" y="7990"/>
                  <a:pt x="666" y="8336"/>
                </a:cubicBezTo>
                <a:cubicBezTo>
                  <a:pt x="606" y="8880"/>
                  <a:pt x="662" y="9159"/>
                  <a:pt x="887" y="9439"/>
                </a:cubicBezTo>
                <a:cubicBezTo>
                  <a:pt x="1058" y="9651"/>
                  <a:pt x="1059" y="9641"/>
                  <a:pt x="774" y="10164"/>
                </a:cubicBezTo>
                <a:cubicBezTo>
                  <a:pt x="690" y="10319"/>
                  <a:pt x="677" y="10413"/>
                  <a:pt x="698" y="10682"/>
                </a:cubicBezTo>
                <a:cubicBezTo>
                  <a:pt x="726" y="11049"/>
                  <a:pt x="885" y="11538"/>
                  <a:pt x="1030" y="11708"/>
                </a:cubicBezTo>
                <a:cubicBezTo>
                  <a:pt x="1082" y="11769"/>
                  <a:pt x="1125" y="11858"/>
                  <a:pt x="1125" y="11905"/>
                </a:cubicBezTo>
                <a:cubicBezTo>
                  <a:pt x="1125" y="11952"/>
                  <a:pt x="1166" y="12046"/>
                  <a:pt x="1216" y="12114"/>
                </a:cubicBezTo>
                <a:cubicBezTo>
                  <a:pt x="1300" y="12227"/>
                  <a:pt x="1322" y="12232"/>
                  <a:pt x="1461" y="12169"/>
                </a:cubicBezTo>
                <a:cubicBezTo>
                  <a:pt x="1545" y="12131"/>
                  <a:pt x="1633" y="12113"/>
                  <a:pt x="1657" y="12129"/>
                </a:cubicBezTo>
                <a:cubicBezTo>
                  <a:pt x="1680" y="12145"/>
                  <a:pt x="1750" y="12336"/>
                  <a:pt x="1813" y="12555"/>
                </a:cubicBezTo>
                <a:lnTo>
                  <a:pt x="1928" y="12951"/>
                </a:lnTo>
                <a:lnTo>
                  <a:pt x="1746" y="13430"/>
                </a:lnTo>
                <a:cubicBezTo>
                  <a:pt x="1646" y="13694"/>
                  <a:pt x="1439" y="14143"/>
                  <a:pt x="1287" y="14428"/>
                </a:cubicBezTo>
                <a:cubicBezTo>
                  <a:pt x="924" y="15105"/>
                  <a:pt x="828" y="15306"/>
                  <a:pt x="828" y="15387"/>
                </a:cubicBezTo>
                <a:cubicBezTo>
                  <a:pt x="828" y="15521"/>
                  <a:pt x="1052" y="15734"/>
                  <a:pt x="1226" y="15764"/>
                </a:cubicBezTo>
                <a:cubicBezTo>
                  <a:pt x="1380" y="15791"/>
                  <a:pt x="1452" y="15758"/>
                  <a:pt x="1810" y="15490"/>
                </a:cubicBezTo>
                <a:cubicBezTo>
                  <a:pt x="2034" y="15323"/>
                  <a:pt x="2238" y="15200"/>
                  <a:pt x="2264" y="15218"/>
                </a:cubicBezTo>
                <a:cubicBezTo>
                  <a:pt x="2290" y="15236"/>
                  <a:pt x="2312" y="15425"/>
                  <a:pt x="2313" y="15639"/>
                </a:cubicBezTo>
                <a:cubicBezTo>
                  <a:pt x="2314" y="16123"/>
                  <a:pt x="2376" y="16419"/>
                  <a:pt x="2493" y="16516"/>
                </a:cubicBezTo>
                <a:cubicBezTo>
                  <a:pt x="2599" y="16604"/>
                  <a:pt x="2894" y="16617"/>
                  <a:pt x="3073" y="16543"/>
                </a:cubicBezTo>
                <a:cubicBezTo>
                  <a:pt x="3198" y="16491"/>
                  <a:pt x="3357" y="16187"/>
                  <a:pt x="3428" y="15863"/>
                </a:cubicBezTo>
                <a:cubicBezTo>
                  <a:pt x="3447" y="15775"/>
                  <a:pt x="3478" y="15679"/>
                  <a:pt x="3494" y="15649"/>
                </a:cubicBezTo>
                <a:cubicBezTo>
                  <a:pt x="3510" y="15619"/>
                  <a:pt x="3524" y="15570"/>
                  <a:pt x="3524" y="15540"/>
                </a:cubicBezTo>
                <a:cubicBezTo>
                  <a:pt x="3525" y="15472"/>
                  <a:pt x="3573" y="15475"/>
                  <a:pt x="3839" y="15561"/>
                </a:cubicBezTo>
                <a:cubicBezTo>
                  <a:pt x="4096" y="15643"/>
                  <a:pt x="4390" y="15600"/>
                  <a:pt x="4557" y="15457"/>
                </a:cubicBezTo>
                <a:cubicBezTo>
                  <a:pt x="4622" y="15401"/>
                  <a:pt x="4722" y="15244"/>
                  <a:pt x="4780" y="15109"/>
                </a:cubicBezTo>
                <a:cubicBezTo>
                  <a:pt x="4863" y="14918"/>
                  <a:pt x="4912" y="14865"/>
                  <a:pt x="5007" y="14865"/>
                </a:cubicBezTo>
                <a:cubicBezTo>
                  <a:pt x="5073" y="14865"/>
                  <a:pt x="5141" y="14889"/>
                  <a:pt x="5158" y="14919"/>
                </a:cubicBezTo>
                <a:cubicBezTo>
                  <a:pt x="5175" y="14949"/>
                  <a:pt x="5283" y="14970"/>
                  <a:pt x="5398" y="14966"/>
                </a:cubicBezTo>
                <a:cubicBezTo>
                  <a:pt x="5513" y="14961"/>
                  <a:pt x="5661" y="14987"/>
                  <a:pt x="5728" y="15026"/>
                </a:cubicBezTo>
                <a:cubicBezTo>
                  <a:pt x="5996" y="15179"/>
                  <a:pt x="6620" y="15690"/>
                  <a:pt x="6733" y="15848"/>
                </a:cubicBezTo>
                <a:lnTo>
                  <a:pt x="6854" y="16017"/>
                </a:lnTo>
                <a:lnTo>
                  <a:pt x="7185" y="15764"/>
                </a:lnTo>
                <a:cubicBezTo>
                  <a:pt x="7463" y="15552"/>
                  <a:pt x="7529" y="15523"/>
                  <a:pt x="7614" y="15572"/>
                </a:cubicBezTo>
                <a:cubicBezTo>
                  <a:pt x="7694" y="15619"/>
                  <a:pt x="7707" y="15661"/>
                  <a:pt x="7679" y="15774"/>
                </a:cubicBezTo>
                <a:cubicBezTo>
                  <a:pt x="7539" y="16340"/>
                  <a:pt x="7522" y="16905"/>
                  <a:pt x="7627" y="17505"/>
                </a:cubicBezTo>
                <a:cubicBezTo>
                  <a:pt x="7692" y="17878"/>
                  <a:pt x="7692" y="17916"/>
                  <a:pt x="7604" y="18073"/>
                </a:cubicBezTo>
                <a:cubicBezTo>
                  <a:pt x="7441" y="18365"/>
                  <a:pt x="7493" y="18790"/>
                  <a:pt x="7714" y="18961"/>
                </a:cubicBezTo>
                <a:cubicBezTo>
                  <a:pt x="7788" y="19018"/>
                  <a:pt x="7806" y="19104"/>
                  <a:pt x="7806" y="19423"/>
                </a:cubicBezTo>
                <a:cubicBezTo>
                  <a:pt x="7806" y="19775"/>
                  <a:pt x="7784" y="19859"/>
                  <a:pt x="7604" y="20244"/>
                </a:cubicBezTo>
                <a:cubicBezTo>
                  <a:pt x="7428" y="20619"/>
                  <a:pt x="7408" y="20705"/>
                  <a:pt x="7434" y="20917"/>
                </a:cubicBezTo>
                <a:cubicBezTo>
                  <a:pt x="7484" y="21321"/>
                  <a:pt x="7684" y="21449"/>
                  <a:pt x="8425" y="21559"/>
                </a:cubicBezTo>
                <a:cubicBezTo>
                  <a:pt x="8590" y="21583"/>
                  <a:pt x="8733" y="21595"/>
                  <a:pt x="8856" y="21594"/>
                </a:cubicBezTo>
                <a:cubicBezTo>
                  <a:pt x="9226" y="21590"/>
                  <a:pt x="9417" y="21470"/>
                  <a:pt x="9482" y="21215"/>
                </a:cubicBezTo>
                <a:cubicBezTo>
                  <a:pt x="9594" y="20771"/>
                  <a:pt x="9418" y="20555"/>
                  <a:pt x="8784" y="20356"/>
                </a:cubicBezTo>
                <a:cubicBezTo>
                  <a:pt x="8629" y="20307"/>
                  <a:pt x="8492" y="20249"/>
                  <a:pt x="8480" y="20227"/>
                </a:cubicBezTo>
                <a:cubicBezTo>
                  <a:pt x="8468" y="20205"/>
                  <a:pt x="8489" y="20016"/>
                  <a:pt x="8526" y="19808"/>
                </a:cubicBezTo>
                <a:cubicBezTo>
                  <a:pt x="8563" y="19600"/>
                  <a:pt x="8594" y="19313"/>
                  <a:pt x="8595" y="19169"/>
                </a:cubicBezTo>
                <a:cubicBezTo>
                  <a:pt x="8597" y="18837"/>
                  <a:pt x="8771" y="18566"/>
                  <a:pt x="9014" y="18516"/>
                </a:cubicBezTo>
                <a:cubicBezTo>
                  <a:pt x="9105" y="18497"/>
                  <a:pt x="9194" y="18446"/>
                  <a:pt x="9210" y="18403"/>
                </a:cubicBezTo>
                <a:cubicBezTo>
                  <a:pt x="9246" y="18299"/>
                  <a:pt x="9482" y="18300"/>
                  <a:pt x="9519" y="18404"/>
                </a:cubicBezTo>
                <a:cubicBezTo>
                  <a:pt x="9534" y="18449"/>
                  <a:pt x="9592" y="18486"/>
                  <a:pt x="9646" y="18486"/>
                </a:cubicBezTo>
                <a:cubicBezTo>
                  <a:pt x="9753" y="18486"/>
                  <a:pt x="10130" y="18846"/>
                  <a:pt x="10130" y="18949"/>
                </a:cubicBezTo>
                <a:cubicBezTo>
                  <a:pt x="10130" y="18984"/>
                  <a:pt x="10218" y="19097"/>
                  <a:pt x="10323" y="19201"/>
                </a:cubicBezTo>
                <a:cubicBezTo>
                  <a:pt x="10829" y="19700"/>
                  <a:pt x="11518" y="19571"/>
                  <a:pt x="11671" y="18947"/>
                </a:cubicBezTo>
                <a:cubicBezTo>
                  <a:pt x="11739" y="18668"/>
                  <a:pt x="11758" y="18636"/>
                  <a:pt x="11828" y="18683"/>
                </a:cubicBezTo>
                <a:cubicBezTo>
                  <a:pt x="11908" y="18737"/>
                  <a:pt x="12048" y="18745"/>
                  <a:pt x="12229" y="18703"/>
                </a:cubicBezTo>
                <a:cubicBezTo>
                  <a:pt x="12386" y="18667"/>
                  <a:pt x="12754" y="18820"/>
                  <a:pt x="12754" y="18922"/>
                </a:cubicBezTo>
                <a:cubicBezTo>
                  <a:pt x="12754" y="18949"/>
                  <a:pt x="12801" y="18971"/>
                  <a:pt x="12861" y="18971"/>
                </a:cubicBezTo>
                <a:cubicBezTo>
                  <a:pt x="12973" y="18971"/>
                  <a:pt x="13866" y="19684"/>
                  <a:pt x="13960" y="19850"/>
                </a:cubicBezTo>
                <a:cubicBezTo>
                  <a:pt x="13990" y="19902"/>
                  <a:pt x="14041" y="19943"/>
                  <a:pt x="14074" y="19943"/>
                </a:cubicBezTo>
                <a:cubicBezTo>
                  <a:pt x="14174" y="19943"/>
                  <a:pt x="14797" y="19208"/>
                  <a:pt x="14988" y="18862"/>
                </a:cubicBezTo>
                <a:cubicBezTo>
                  <a:pt x="15115" y="18633"/>
                  <a:pt x="15188" y="18418"/>
                  <a:pt x="15230" y="18145"/>
                </a:cubicBezTo>
                <a:cubicBezTo>
                  <a:pt x="15314" y="17595"/>
                  <a:pt x="15335" y="17558"/>
                  <a:pt x="15643" y="17385"/>
                </a:cubicBezTo>
                <a:lnTo>
                  <a:pt x="15918" y="17230"/>
                </a:lnTo>
                <a:lnTo>
                  <a:pt x="16461" y="17452"/>
                </a:lnTo>
                <a:cubicBezTo>
                  <a:pt x="16760" y="17574"/>
                  <a:pt x="17099" y="17684"/>
                  <a:pt x="17215" y="17696"/>
                </a:cubicBezTo>
                <a:cubicBezTo>
                  <a:pt x="17402" y="17714"/>
                  <a:pt x="17437" y="17738"/>
                  <a:pt x="17497" y="17898"/>
                </a:cubicBezTo>
                <a:cubicBezTo>
                  <a:pt x="17579" y="18118"/>
                  <a:pt x="17759" y="18849"/>
                  <a:pt x="17769" y="18997"/>
                </a:cubicBezTo>
                <a:cubicBezTo>
                  <a:pt x="17776" y="19112"/>
                  <a:pt x="17774" y="19113"/>
                  <a:pt x="17348" y="19126"/>
                </a:cubicBezTo>
                <a:cubicBezTo>
                  <a:pt x="17000" y="19136"/>
                  <a:pt x="16864" y="19243"/>
                  <a:pt x="16828" y="19539"/>
                </a:cubicBezTo>
                <a:cubicBezTo>
                  <a:pt x="16792" y="19839"/>
                  <a:pt x="16913" y="19987"/>
                  <a:pt x="17442" y="20284"/>
                </a:cubicBezTo>
                <a:cubicBezTo>
                  <a:pt x="18258" y="20742"/>
                  <a:pt x="18513" y="20744"/>
                  <a:pt x="18671" y="20292"/>
                </a:cubicBezTo>
                <a:cubicBezTo>
                  <a:pt x="18749" y="20070"/>
                  <a:pt x="18747" y="19915"/>
                  <a:pt x="18665" y="19634"/>
                </a:cubicBezTo>
                <a:cubicBezTo>
                  <a:pt x="18628" y="19507"/>
                  <a:pt x="18642" y="19496"/>
                  <a:pt x="18908" y="19432"/>
                </a:cubicBezTo>
                <a:cubicBezTo>
                  <a:pt x="18987" y="19413"/>
                  <a:pt x="19115" y="19328"/>
                  <a:pt x="19193" y="19243"/>
                </a:cubicBezTo>
                <a:cubicBezTo>
                  <a:pt x="19313" y="19112"/>
                  <a:pt x="19335" y="19044"/>
                  <a:pt x="19335" y="18810"/>
                </a:cubicBezTo>
                <a:cubicBezTo>
                  <a:pt x="19335" y="18479"/>
                  <a:pt x="19295" y="18387"/>
                  <a:pt x="18979" y="17998"/>
                </a:cubicBezTo>
                <a:cubicBezTo>
                  <a:pt x="18846" y="17835"/>
                  <a:pt x="18680" y="17577"/>
                  <a:pt x="18612" y="17423"/>
                </a:cubicBezTo>
                <a:lnTo>
                  <a:pt x="18486" y="17144"/>
                </a:lnTo>
                <a:lnTo>
                  <a:pt x="18595" y="16702"/>
                </a:lnTo>
                <a:cubicBezTo>
                  <a:pt x="18701" y="16271"/>
                  <a:pt x="18705" y="16155"/>
                  <a:pt x="18628" y="15437"/>
                </a:cubicBezTo>
                <a:cubicBezTo>
                  <a:pt x="18620" y="15360"/>
                  <a:pt x="18702" y="15280"/>
                  <a:pt x="18939" y="15133"/>
                </a:cubicBezTo>
                <a:cubicBezTo>
                  <a:pt x="19295" y="14912"/>
                  <a:pt x="19514" y="14632"/>
                  <a:pt x="19563" y="14333"/>
                </a:cubicBezTo>
                <a:cubicBezTo>
                  <a:pt x="19627" y="13942"/>
                  <a:pt x="19638" y="13937"/>
                  <a:pt x="20037" y="14085"/>
                </a:cubicBezTo>
                <a:cubicBezTo>
                  <a:pt x="20232" y="14158"/>
                  <a:pt x="20453" y="14217"/>
                  <a:pt x="20527" y="14217"/>
                </a:cubicBezTo>
                <a:cubicBezTo>
                  <a:pt x="20688" y="14217"/>
                  <a:pt x="20859" y="14069"/>
                  <a:pt x="20871" y="13920"/>
                </a:cubicBezTo>
                <a:cubicBezTo>
                  <a:pt x="20893" y="13645"/>
                  <a:pt x="20898" y="13651"/>
                  <a:pt x="20473" y="13251"/>
                </a:cubicBezTo>
                <a:cubicBezTo>
                  <a:pt x="20249" y="13041"/>
                  <a:pt x="20294" y="12994"/>
                  <a:pt x="20808" y="12896"/>
                </a:cubicBezTo>
                <a:cubicBezTo>
                  <a:pt x="21252" y="12810"/>
                  <a:pt x="21386" y="12751"/>
                  <a:pt x="21432" y="12620"/>
                </a:cubicBezTo>
                <a:cubicBezTo>
                  <a:pt x="21539" y="12316"/>
                  <a:pt x="21311" y="12026"/>
                  <a:pt x="20921" y="11970"/>
                </a:cubicBezTo>
                <a:cubicBezTo>
                  <a:pt x="20701" y="11938"/>
                  <a:pt x="20642" y="11903"/>
                  <a:pt x="20507" y="11719"/>
                </a:cubicBezTo>
                <a:cubicBezTo>
                  <a:pt x="20420" y="11602"/>
                  <a:pt x="20168" y="11274"/>
                  <a:pt x="19945" y="10989"/>
                </a:cubicBezTo>
                <a:cubicBezTo>
                  <a:pt x="19579" y="10520"/>
                  <a:pt x="19545" y="10460"/>
                  <a:pt x="19589" y="10334"/>
                </a:cubicBezTo>
                <a:cubicBezTo>
                  <a:pt x="19672" y="10096"/>
                  <a:pt x="19736" y="10046"/>
                  <a:pt x="19912" y="10082"/>
                </a:cubicBezTo>
                <a:cubicBezTo>
                  <a:pt x="20036" y="10107"/>
                  <a:pt x="20096" y="10090"/>
                  <a:pt x="20173" y="10005"/>
                </a:cubicBezTo>
                <a:cubicBezTo>
                  <a:pt x="20293" y="9874"/>
                  <a:pt x="20299" y="9802"/>
                  <a:pt x="20202" y="9591"/>
                </a:cubicBezTo>
                <a:cubicBezTo>
                  <a:pt x="20162" y="9503"/>
                  <a:pt x="20115" y="9295"/>
                  <a:pt x="20097" y="9128"/>
                </a:cubicBezTo>
                <a:cubicBezTo>
                  <a:pt x="20069" y="8868"/>
                  <a:pt x="20080" y="8799"/>
                  <a:pt x="20170" y="8660"/>
                </a:cubicBezTo>
                <a:cubicBezTo>
                  <a:pt x="20231" y="8567"/>
                  <a:pt x="20342" y="8482"/>
                  <a:pt x="20429" y="8461"/>
                </a:cubicBezTo>
                <a:cubicBezTo>
                  <a:pt x="20930" y="8341"/>
                  <a:pt x="21311" y="7355"/>
                  <a:pt x="21096" y="6739"/>
                </a:cubicBezTo>
                <a:cubicBezTo>
                  <a:pt x="20996" y="6454"/>
                  <a:pt x="20871" y="6355"/>
                  <a:pt x="20467" y="6242"/>
                </a:cubicBezTo>
                <a:cubicBezTo>
                  <a:pt x="20139" y="6151"/>
                  <a:pt x="19894" y="6173"/>
                  <a:pt x="19672" y="6316"/>
                </a:cubicBezTo>
                <a:cubicBezTo>
                  <a:pt x="19524" y="6411"/>
                  <a:pt x="19285" y="6847"/>
                  <a:pt x="19285" y="7021"/>
                </a:cubicBezTo>
                <a:cubicBezTo>
                  <a:pt x="19285" y="7082"/>
                  <a:pt x="19265" y="7147"/>
                  <a:pt x="19240" y="7163"/>
                </a:cubicBezTo>
                <a:cubicBezTo>
                  <a:pt x="19200" y="7190"/>
                  <a:pt x="18443" y="6830"/>
                  <a:pt x="18443" y="6784"/>
                </a:cubicBezTo>
                <a:cubicBezTo>
                  <a:pt x="18443" y="6773"/>
                  <a:pt x="18494" y="6660"/>
                  <a:pt x="18555" y="6533"/>
                </a:cubicBezTo>
                <a:cubicBezTo>
                  <a:pt x="18689" y="6253"/>
                  <a:pt x="18733" y="5630"/>
                  <a:pt x="18641" y="5324"/>
                </a:cubicBezTo>
                <a:cubicBezTo>
                  <a:pt x="18607" y="5211"/>
                  <a:pt x="18479" y="5003"/>
                  <a:pt x="18358" y="4861"/>
                </a:cubicBezTo>
                <a:lnTo>
                  <a:pt x="18138" y="4603"/>
                </a:lnTo>
                <a:lnTo>
                  <a:pt x="18341" y="4515"/>
                </a:lnTo>
                <a:cubicBezTo>
                  <a:pt x="18727" y="4346"/>
                  <a:pt x="18919" y="3932"/>
                  <a:pt x="18879" y="3357"/>
                </a:cubicBezTo>
                <a:cubicBezTo>
                  <a:pt x="18855" y="3000"/>
                  <a:pt x="18765" y="2785"/>
                  <a:pt x="18576" y="2634"/>
                </a:cubicBezTo>
                <a:cubicBezTo>
                  <a:pt x="18384" y="2478"/>
                  <a:pt x="17752" y="2471"/>
                  <a:pt x="17523" y="2622"/>
                </a:cubicBezTo>
                <a:cubicBezTo>
                  <a:pt x="17231" y="2814"/>
                  <a:pt x="17117" y="3229"/>
                  <a:pt x="17212" y="3743"/>
                </a:cubicBezTo>
                <a:cubicBezTo>
                  <a:pt x="17242" y="3902"/>
                  <a:pt x="17269" y="4067"/>
                  <a:pt x="17273" y="4109"/>
                </a:cubicBezTo>
                <a:cubicBezTo>
                  <a:pt x="17278" y="4157"/>
                  <a:pt x="17197" y="4210"/>
                  <a:pt x="17052" y="4251"/>
                </a:cubicBezTo>
                <a:cubicBezTo>
                  <a:pt x="16732" y="4342"/>
                  <a:pt x="16646" y="4419"/>
                  <a:pt x="16284" y="4948"/>
                </a:cubicBezTo>
                <a:cubicBezTo>
                  <a:pt x="16109" y="5203"/>
                  <a:pt x="15884" y="5469"/>
                  <a:pt x="15782" y="5539"/>
                </a:cubicBezTo>
                <a:lnTo>
                  <a:pt x="15597" y="5666"/>
                </a:lnTo>
                <a:lnTo>
                  <a:pt x="15153" y="5546"/>
                </a:lnTo>
                <a:cubicBezTo>
                  <a:pt x="14502" y="5369"/>
                  <a:pt x="14188" y="5332"/>
                  <a:pt x="14188" y="5434"/>
                </a:cubicBezTo>
                <a:cubicBezTo>
                  <a:pt x="14188" y="5624"/>
                  <a:pt x="13972" y="6121"/>
                  <a:pt x="13792" y="6344"/>
                </a:cubicBezTo>
                <a:cubicBezTo>
                  <a:pt x="13541" y="6655"/>
                  <a:pt x="13425" y="6688"/>
                  <a:pt x="13255" y="6501"/>
                </a:cubicBezTo>
                <a:cubicBezTo>
                  <a:pt x="13183" y="6422"/>
                  <a:pt x="13014" y="6317"/>
                  <a:pt x="12877" y="6266"/>
                </a:cubicBezTo>
                <a:lnTo>
                  <a:pt x="12630" y="6172"/>
                </a:lnTo>
                <a:lnTo>
                  <a:pt x="12630" y="5454"/>
                </a:lnTo>
                <a:lnTo>
                  <a:pt x="12630" y="4734"/>
                </a:lnTo>
                <a:lnTo>
                  <a:pt x="12325" y="4518"/>
                </a:lnTo>
                <a:cubicBezTo>
                  <a:pt x="12158" y="4399"/>
                  <a:pt x="11982" y="4278"/>
                  <a:pt x="11935" y="4248"/>
                </a:cubicBezTo>
                <a:cubicBezTo>
                  <a:pt x="11858" y="4197"/>
                  <a:pt x="11860" y="4177"/>
                  <a:pt x="11974" y="4030"/>
                </a:cubicBezTo>
                <a:cubicBezTo>
                  <a:pt x="12538" y="3296"/>
                  <a:pt x="12375" y="2493"/>
                  <a:pt x="11588" y="2137"/>
                </a:cubicBezTo>
                <a:cubicBezTo>
                  <a:pt x="11265" y="1991"/>
                  <a:pt x="11254" y="1964"/>
                  <a:pt x="11438" y="1763"/>
                </a:cubicBezTo>
                <a:cubicBezTo>
                  <a:pt x="11712" y="1464"/>
                  <a:pt x="11775" y="705"/>
                  <a:pt x="11562" y="271"/>
                </a:cubicBezTo>
                <a:cubicBezTo>
                  <a:pt x="11482" y="109"/>
                  <a:pt x="11238" y="9"/>
                  <a:pt x="10978" y="0"/>
                </a:cubicBezTo>
                <a:close/>
                <a:moveTo>
                  <a:pt x="10424" y="2525"/>
                </a:moveTo>
                <a:lnTo>
                  <a:pt x="10545" y="2647"/>
                </a:lnTo>
                <a:cubicBezTo>
                  <a:pt x="10675" y="2780"/>
                  <a:pt x="10874" y="3395"/>
                  <a:pt x="10874" y="3663"/>
                </a:cubicBezTo>
                <a:cubicBezTo>
                  <a:pt x="10874" y="3755"/>
                  <a:pt x="10840" y="3861"/>
                  <a:pt x="10799" y="3898"/>
                </a:cubicBezTo>
                <a:cubicBezTo>
                  <a:pt x="10758" y="3935"/>
                  <a:pt x="10724" y="4006"/>
                  <a:pt x="10724" y="4057"/>
                </a:cubicBezTo>
                <a:cubicBezTo>
                  <a:pt x="10724" y="4186"/>
                  <a:pt x="10525" y="4377"/>
                  <a:pt x="10325" y="4440"/>
                </a:cubicBezTo>
                <a:cubicBezTo>
                  <a:pt x="10095" y="4512"/>
                  <a:pt x="9935" y="4506"/>
                  <a:pt x="9910" y="4425"/>
                </a:cubicBezTo>
                <a:cubicBezTo>
                  <a:pt x="9899" y="4387"/>
                  <a:pt x="9882" y="4159"/>
                  <a:pt x="9873" y="3917"/>
                </a:cubicBezTo>
                <a:cubicBezTo>
                  <a:pt x="9860" y="3525"/>
                  <a:pt x="9844" y="3465"/>
                  <a:pt x="9734" y="3364"/>
                </a:cubicBezTo>
                <a:lnTo>
                  <a:pt x="9610" y="3250"/>
                </a:lnTo>
                <a:lnTo>
                  <a:pt x="9734" y="3143"/>
                </a:lnTo>
                <a:cubicBezTo>
                  <a:pt x="9802" y="3084"/>
                  <a:pt x="9886" y="3035"/>
                  <a:pt x="9919" y="3035"/>
                </a:cubicBezTo>
                <a:cubicBezTo>
                  <a:pt x="9952" y="3034"/>
                  <a:pt x="10080" y="2919"/>
                  <a:pt x="10202" y="2779"/>
                </a:cubicBezTo>
                <a:lnTo>
                  <a:pt x="10424" y="2525"/>
                </a:lnTo>
                <a:close/>
                <a:moveTo>
                  <a:pt x="5728" y="3177"/>
                </a:moveTo>
                <a:lnTo>
                  <a:pt x="5894" y="3350"/>
                </a:lnTo>
                <a:cubicBezTo>
                  <a:pt x="6004" y="3467"/>
                  <a:pt x="6176" y="3563"/>
                  <a:pt x="6420" y="3644"/>
                </a:cubicBezTo>
                <a:cubicBezTo>
                  <a:pt x="6828" y="3780"/>
                  <a:pt x="6842" y="3802"/>
                  <a:pt x="6873" y="4371"/>
                </a:cubicBezTo>
                <a:cubicBezTo>
                  <a:pt x="6888" y="4653"/>
                  <a:pt x="6881" y="4682"/>
                  <a:pt x="6785" y="4697"/>
                </a:cubicBezTo>
                <a:cubicBezTo>
                  <a:pt x="6720" y="4707"/>
                  <a:pt x="6622" y="4650"/>
                  <a:pt x="6528" y="4548"/>
                </a:cubicBezTo>
                <a:cubicBezTo>
                  <a:pt x="6445" y="4458"/>
                  <a:pt x="6341" y="4383"/>
                  <a:pt x="6296" y="4383"/>
                </a:cubicBezTo>
                <a:cubicBezTo>
                  <a:pt x="6251" y="4383"/>
                  <a:pt x="6085" y="4517"/>
                  <a:pt x="5929" y="4680"/>
                </a:cubicBezTo>
                <a:cubicBezTo>
                  <a:pt x="5675" y="4945"/>
                  <a:pt x="5635" y="4969"/>
                  <a:pt x="5554" y="4904"/>
                </a:cubicBezTo>
                <a:cubicBezTo>
                  <a:pt x="5472" y="4839"/>
                  <a:pt x="5466" y="4778"/>
                  <a:pt x="5497" y="4246"/>
                </a:cubicBezTo>
                <a:cubicBezTo>
                  <a:pt x="5521" y="3848"/>
                  <a:pt x="5564" y="3581"/>
                  <a:pt x="5631" y="3417"/>
                </a:cubicBezTo>
                <a:lnTo>
                  <a:pt x="5728" y="3177"/>
                </a:lnTo>
                <a:close/>
                <a:moveTo>
                  <a:pt x="17026" y="4834"/>
                </a:moveTo>
                <a:cubicBezTo>
                  <a:pt x="17037" y="4834"/>
                  <a:pt x="17045" y="4838"/>
                  <a:pt x="17052" y="4846"/>
                </a:cubicBezTo>
                <a:cubicBezTo>
                  <a:pt x="17137" y="4949"/>
                  <a:pt x="17208" y="5273"/>
                  <a:pt x="17208" y="5567"/>
                </a:cubicBezTo>
                <a:cubicBezTo>
                  <a:pt x="17207" y="5827"/>
                  <a:pt x="17167" y="5958"/>
                  <a:pt x="16923" y="6491"/>
                </a:cubicBezTo>
                <a:cubicBezTo>
                  <a:pt x="16616" y="7162"/>
                  <a:pt x="16534" y="7236"/>
                  <a:pt x="16316" y="7043"/>
                </a:cubicBezTo>
                <a:cubicBezTo>
                  <a:pt x="16205" y="6945"/>
                  <a:pt x="16202" y="6927"/>
                  <a:pt x="16258" y="6625"/>
                </a:cubicBezTo>
                <a:cubicBezTo>
                  <a:pt x="16348" y="6136"/>
                  <a:pt x="16336" y="6049"/>
                  <a:pt x="16155" y="5887"/>
                </a:cubicBezTo>
                <a:lnTo>
                  <a:pt x="15995" y="5741"/>
                </a:lnTo>
                <a:lnTo>
                  <a:pt x="16143" y="5571"/>
                </a:lnTo>
                <a:cubicBezTo>
                  <a:pt x="16225" y="5477"/>
                  <a:pt x="16392" y="5326"/>
                  <a:pt x="16515" y="5235"/>
                </a:cubicBezTo>
                <a:cubicBezTo>
                  <a:pt x="16637" y="5144"/>
                  <a:pt x="16798" y="5008"/>
                  <a:pt x="16873" y="4933"/>
                </a:cubicBezTo>
                <a:cubicBezTo>
                  <a:pt x="16935" y="4870"/>
                  <a:pt x="16991" y="4834"/>
                  <a:pt x="17026" y="4834"/>
                </a:cubicBezTo>
                <a:close/>
                <a:moveTo>
                  <a:pt x="2148" y="7125"/>
                </a:moveTo>
                <a:cubicBezTo>
                  <a:pt x="2184" y="7126"/>
                  <a:pt x="2233" y="7141"/>
                  <a:pt x="2302" y="7168"/>
                </a:cubicBezTo>
                <a:cubicBezTo>
                  <a:pt x="2403" y="7208"/>
                  <a:pt x="2608" y="7279"/>
                  <a:pt x="2758" y="7323"/>
                </a:cubicBezTo>
                <a:cubicBezTo>
                  <a:pt x="3079" y="7419"/>
                  <a:pt x="3500" y="7696"/>
                  <a:pt x="3500" y="7811"/>
                </a:cubicBezTo>
                <a:cubicBezTo>
                  <a:pt x="3500" y="7856"/>
                  <a:pt x="3433" y="7930"/>
                  <a:pt x="3353" y="7975"/>
                </a:cubicBezTo>
                <a:cubicBezTo>
                  <a:pt x="3156" y="8086"/>
                  <a:pt x="3119" y="8080"/>
                  <a:pt x="3023" y="7920"/>
                </a:cubicBezTo>
                <a:cubicBezTo>
                  <a:pt x="2926" y="7759"/>
                  <a:pt x="2711" y="7626"/>
                  <a:pt x="2547" y="7626"/>
                </a:cubicBezTo>
                <a:cubicBezTo>
                  <a:pt x="2483" y="7626"/>
                  <a:pt x="2346" y="7674"/>
                  <a:pt x="2240" y="7733"/>
                </a:cubicBezTo>
                <a:cubicBezTo>
                  <a:pt x="2134" y="7792"/>
                  <a:pt x="2035" y="7828"/>
                  <a:pt x="2021" y="7813"/>
                </a:cubicBezTo>
                <a:cubicBezTo>
                  <a:pt x="1979" y="7767"/>
                  <a:pt x="2021" y="7225"/>
                  <a:pt x="2071" y="7158"/>
                </a:cubicBezTo>
                <a:cubicBezTo>
                  <a:pt x="2089" y="7135"/>
                  <a:pt x="2112" y="7123"/>
                  <a:pt x="2148" y="7125"/>
                </a:cubicBezTo>
                <a:close/>
                <a:moveTo>
                  <a:pt x="16662" y="14454"/>
                </a:moveTo>
                <a:cubicBezTo>
                  <a:pt x="16690" y="14453"/>
                  <a:pt x="16724" y="14466"/>
                  <a:pt x="16775" y="14491"/>
                </a:cubicBezTo>
                <a:cubicBezTo>
                  <a:pt x="16867" y="14537"/>
                  <a:pt x="16944" y="14538"/>
                  <a:pt x="17050" y="14498"/>
                </a:cubicBezTo>
                <a:cubicBezTo>
                  <a:pt x="17191" y="14444"/>
                  <a:pt x="17210" y="14457"/>
                  <a:pt x="17475" y="14785"/>
                </a:cubicBezTo>
                <a:cubicBezTo>
                  <a:pt x="17628" y="14974"/>
                  <a:pt x="17752" y="15164"/>
                  <a:pt x="17752" y="15210"/>
                </a:cubicBezTo>
                <a:cubicBezTo>
                  <a:pt x="17752" y="15255"/>
                  <a:pt x="17709" y="15422"/>
                  <a:pt x="17656" y="15579"/>
                </a:cubicBezTo>
                <a:cubicBezTo>
                  <a:pt x="17603" y="15736"/>
                  <a:pt x="17533" y="16026"/>
                  <a:pt x="17503" y="16222"/>
                </a:cubicBezTo>
                <a:cubicBezTo>
                  <a:pt x="17429" y="16694"/>
                  <a:pt x="17313" y="16897"/>
                  <a:pt x="17074" y="16969"/>
                </a:cubicBezTo>
                <a:cubicBezTo>
                  <a:pt x="16823" y="17045"/>
                  <a:pt x="16581" y="17038"/>
                  <a:pt x="16348" y="16947"/>
                </a:cubicBezTo>
                <a:cubicBezTo>
                  <a:pt x="16070" y="16839"/>
                  <a:pt x="16051" y="16803"/>
                  <a:pt x="16135" y="16533"/>
                </a:cubicBezTo>
                <a:cubicBezTo>
                  <a:pt x="16176" y="16403"/>
                  <a:pt x="16280" y="15907"/>
                  <a:pt x="16368" y="15432"/>
                </a:cubicBezTo>
                <a:cubicBezTo>
                  <a:pt x="16456" y="14957"/>
                  <a:pt x="16555" y="14537"/>
                  <a:pt x="16588" y="14498"/>
                </a:cubicBezTo>
                <a:cubicBezTo>
                  <a:pt x="16612" y="14470"/>
                  <a:pt x="16633" y="14455"/>
                  <a:pt x="16662" y="14454"/>
                </a:cubicBezTo>
                <a:close/>
              </a:path>
            </a:pathLst>
          </a:custGeom>
          <a:ln w="12700" cap="flat">
            <a:noFill/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7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328058" y="3019256"/>
            <a:ext cx="9292045" cy="13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 </a:t>
            </a:r>
            <a:endParaRPr lang="en-US" sz="12000" dirty="0" smtClean="0">
              <a:solidFill>
                <a:srgbClr val="180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4.  Identify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the direct effects of the development </a:t>
            </a:r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	problem.</a:t>
            </a:r>
          </a:p>
          <a:p>
            <a:pPr marL="1371600" lvl="0" indent="-1371600">
              <a:buFont typeface="+mj-lt"/>
              <a:buAutoNum type="arabicPeriod"/>
            </a:pPr>
            <a:endParaRPr lang="en-PH" sz="1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5.  Continue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to place perceived effects of each </a:t>
            </a:r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	problem.</a:t>
            </a:r>
          </a:p>
          <a:p>
            <a:pPr marL="1371600" lvl="0" indent="-1371600">
              <a:buAutoNum type="arabicPeriod" startAt="5"/>
            </a:pPr>
            <a:endParaRPr lang="en-PH" sz="1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6.  Review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the problem tree and analyze the </a:t>
            </a:r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	interrelationship of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problems at different </a:t>
            </a:r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levels.</a:t>
            </a:r>
          </a:p>
          <a:p>
            <a:pPr lvl="0"/>
            <a:endParaRPr lang="en-PH" sz="1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7.  Draw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a line to identify each problem that is a </a:t>
            </a:r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	cause to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PH" sz="120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 </a:t>
            </a:r>
            <a:r>
              <a:rPr lang="en-PH" sz="12000" dirty="0">
                <a:latin typeface="Arial" panose="020B0604020202020204" pitchFamily="34" charset="0"/>
                <a:cs typeface="Arial" panose="020B0604020202020204" pitchFamily="34" charset="0"/>
              </a:rPr>
              <a:t>that represents an effect. </a:t>
            </a:r>
            <a:endParaRPr lang="en-PH" sz="1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IN PROBLEM ANALYSIS OR PROBLEM TREE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330C01B8-F7A8-4C41-8AC2-EE13E36F6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329244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397727" y="2964421"/>
            <a:ext cx="9956073" cy="12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How do we perform Objective Analysis?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PH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 identified are turned into objectives</a:t>
            </a:r>
          </a:p>
          <a:p>
            <a:pPr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Describes a situation after the problems have been resolved</a:t>
            </a:r>
          </a:p>
          <a:p>
            <a:pPr lvl="1"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Identifies the means – end relationship</a:t>
            </a:r>
          </a:p>
          <a:p>
            <a:pPr lvl="1"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Visualizes the means-end relationship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OBJECTIVE ANALYSIS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Picture of the “changed situation”</a:t>
            </a:r>
          </a:p>
          <a:p>
            <a:pPr lvl="1"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Helps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stakeholders imagine what is required to achieve change and maintain more control over planning the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pPr marL="457200" lvl="1" indent="0" fontAlgn="auto">
              <a:spcAft>
                <a:spcPts val="0"/>
              </a:spcAft>
              <a:buNone/>
            </a:pPr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Facilitated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the formulation of success indicators that are realistic, acceptable, and owned by the stakeholders</a:t>
            </a:r>
          </a:p>
          <a:p>
            <a:pPr lvl="1"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OBJECTIVE ANALYSIS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IN PERFORMING OBJECTIVE ANALYSIS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Reformulate the starter problem into an objective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Convert direct causes into objectives; add additional objectives as appropriate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Convert all problem statements into objective statements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PH" sz="3000" i="1" dirty="0">
                <a:latin typeface="Arial" panose="020B0604020202020204" pitchFamily="34" charset="0"/>
                <a:cs typeface="Arial" panose="020B0604020202020204" pitchFamily="34" charset="0"/>
              </a:rPr>
              <a:t>**Objectives should be realistically achievable</a:t>
            </a:r>
          </a:p>
          <a:p>
            <a:pPr marL="457200" lvl="1" indent="0" fontAlgn="auto">
              <a:spcAft>
                <a:spcPts val="0"/>
              </a:spcAft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IN PERFORMING OBJECTIVE ANALYSIS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 startAt="4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Examine each statement above the starter objective, convert to positive statement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 startAt="4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 startAt="4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Review the objectives, ensure means-end relationship are valid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 startAt="4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 startAt="4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Complete the objectives tree by connecting the objectives with lines</a:t>
            </a:r>
          </a:p>
          <a:p>
            <a:pPr marL="457200" lvl="1" indent="0" fontAlgn="auto">
              <a:spcAft>
                <a:spcPts val="0"/>
              </a:spcAft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1E4964-9FEB-2048-B7FA-19412CE7F3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C9C0-F677-CC43-B5CB-8BE436404804}"/>
              </a:ext>
            </a:extLst>
          </p:cNvPr>
          <p:cNvCxnSpPr/>
          <p:nvPr/>
        </p:nvCxnSpPr>
        <p:spPr>
          <a:xfrm flipV="1">
            <a:off x="4833257" y="359229"/>
            <a:ext cx="3918857" cy="16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B9BA12BF-53DF-D642-8031-E44AAE2B7E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54602"/>
              </p:ext>
            </p:extLst>
          </p:nvPr>
        </p:nvGraphicFramePr>
        <p:xfrm>
          <a:off x="176893" y="187592"/>
          <a:ext cx="11889922" cy="6539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20D2297-4F62-A444-9369-E24544FE5C00}"/>
              </a:ext>
            </a:extLst>
          </p:cNvPr>
          <p:cNvSpPr txBox="1"/>
          <p:nvPr/>
        </p:nvSpPr>
        <p:spPr>
          <a:xfrm>
            <a:off x="7452970" y="1753952"/>
            <a:ext cx="2901043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b="1" dirty="0">
                <a:latin typeface="Arial" panose="020B0604020202020204" pitchFamily="34" charset="0"/>
                <a:cs typeface="Arial" panose="020B0604020202020204" pitchFamily="34" charset="0"/>
              </a:rPr>
              <a:t>SBC provides reliable and safe public transport services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B8AFA-64E4-FE46-B174-6B82AEB5182C}"/>
              </a:ext>
            </a:extLst>
          </p:cNvPr>
          <p:cNvSpPr txBox="1"/>
          <p:nvPr/>
        </p:nvSpPr>
        <p:spPr>
          <a:xfrm>
            <a:off x="130629" y="2432723"/>
            <a:ext cx="20682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Bus schedule and utilization optimized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FA5A0-BBC2-754C-9C0F-82CB02663732}"/>
              </a:ext>
            </a:extLst>
          </p:cNvPr>
          <p:cNvSpPr txBox="1"/>
          <p:nvPr/>
        </p:nvSpPr>
        <p:spPr>
          <a:xfrm>
            <a:off x="4196443" y="2674301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Bus accidents are rare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6A356-9E66-824B-A44E-8E22083D7199}"/>
              </a:ext>
            </a:extLst>
          </p:cNvPr>
          <p:cNvSpPr txBox="1"/>
          <p:nvPr/>
        </p:nvSpPr>
        <p:spPr>
          <a:xfrm>
            <a:off x="10853054" y="2186501"/>
            <a:ext cx="1213760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Road networks are well maintained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7B01C-47B0-D042-ADF7-D4141710AF2E}"/>
              </a:ext>
            </a:extLst>
          </p:cNvPr>
          <p:cNvSpPr txBox="1"/>
          <p:nvPr/>
        </p:nvSpPr>
        <p:spPr>
          <a:xfrm>
            <a:off x="176892" y="3626801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fleet functions well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CAED0-ED64-3F44-83B1-1F5A9DE832B2}"/>
              </a:ext>
            </a:extLst>
          </p:cNvPr>
          <p:cNvSpPr txBox="1"/>
          <p:nvPr/>
        </p:nvSpPr>
        <p:spPr>
          <a:xfrm>
            <a:off x="130629" y="4445465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maintenance improved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C7D042-1CE7-B94B-A946-4B4AD34F9A72}"/>
              </a:ext>
            </a:extLst>
          </p:cNvPr>
          <p:cNvSpPr txBox="1"/>
          <p:nvPr/>
        </p:nvSpPr>
        <p:spPr>
          <a:xfrm>
            <a:off x="176892" y="6165819"/>
            <a:ext cx="2286001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Government grants import licenses for spare parts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E70B4-262E-8046-B0A7-F481F7E007C2}"/>
              </a:ext>
            </a:extLst>
          </p:cNvPr>
          <p:cNvSpPr txBox="1"/>
          <p:nvPr/>
        </p:nvSpPr>
        <p:spPr>
          <a:xfrm>
            <a:off x="3445329" y="3758365"/>
            <a:ext cx="114571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Drivers obey traffic rules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74052-CE6E-D14E-B75E-BF57747C6D4B}"/>
              </a:ext>
            </a:extLst>
          </p:cNvPr>
          <p:cNvSpPr txBox="1"/>
          <p:nvPr/>
        </p:nvSpPr>
        <p:spPr>
          <a:xfrm>
            <a:off x="5559199" y="4343140"/>
            <a:ext cx="1846488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Special bus driving licenses introduced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0CBBA-14F9-D44A-A475-B9D2906544D7}"/>
              </a:ext>
            </a:extLst>
          </p:cNvPr>
          <p:cNvSpPr txBox="1"/>
          <p:nvPr/>
        </p:nvSpPr>
        <p:spPr>
          <a:xfrm>
            <a:off x="2955471" y="4426930"/>
            <a:ext cx="145324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replacement schedule finalized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3CFAE-8DD2-764A-9622-743B2C4D5073}"/>
              </a:ext>
            </a:extLst>
          </p:cNvPr>
          <p:cNvSpPr txBox="1"/>
          <p:nvPr/>
        </p:nvSpPr>
        <p:spPr>
          <a:xfrm>
            <a:off x="3380014" y="5938269"/>
            <a:ext cx="145324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Non-formal skills training and testing started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4A522-EA3E-654F-932B-B4BCF327D893}"/>
              </a:ext>
            </a:extLst>
          </p:cNvPr>
          <p:cNvSpPr txBox="1"/>
          <p:nvPr/>
        </p:nvSpPr>
        <p:spPr>
          <a:xfrm>
            <a:off x="7159397" y="6046152"/>
            <a:ext cx="240914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SBC achieves financial self sufficiency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4215E-A651-8A41-A52C-88CC007A49F7}"/>
              </a:ext>
            </a:extLst>
          </p:cNvPr>
          <p:cNvSpPr txBox="1"/>
          <p:nvPr/>
        </p:nvSpPr>
        <p:spPr>
          <a:xfrm>
            <a:off x="8124143" y="4316724"/>
            <a:ext cx="15587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Police apply traffic control plan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E44CB5-1261-6D47-8299-98520FF0F9CC}"/>
              </a:ext>
            </a:extLst>
          </p:cNvPr>
          <p:cNvSpPr txBox="1"/>
          <p:nvPr/>
        </p:nvSpPr>
        <p:spPr>
          <a:xfrm>
            <a:off x="10570707" y="4193613"/>
            <a:ext cx="15587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City council focuses on road maintenance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4C6F63-E9A0-3E4D-AE3F-1E10B2EDD0A8}"/>
              </a:ext>
            </a:extLst>
          </p:cNvPr>
          <p:cNvSpPr txBox="1"/>
          <p:nvPr/>
        </p:nvSpPr>
        <p:spPr>
          <a:xfrm>
            <a:off x="3573233" y="1001324"/>
            <a:ext cx="2068287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Public transport is an attractive alternative to private transport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A1BE2-EE22-7D4C-A704-D27EF62FFE2F}"/>
              </a:ext>
            </a:extLst>
          </p:cNvPr>
          <p:cNvSpPr txBox="1"/>
          <p:nvPr/>
        </p:nvSpPr>
        <p:spPr>
          <a:xfrm>
            <a:off x="7659799" y="872571"/>
            <a:ext cx="24873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Growth of new private car registration stagnates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01DEAC-21D2-E64A-BC2D-BFDF8A1BAC20}"/>
              </a:ext>
            </a:extLst>
          </p:cNvPr>
          <p:cNvSpPr txBox="1"/>
          <p:nvPr/>
        </p:nvSpPr>
        <p:spPr>
          <a:xfrm>
            <a:off x="9926408" y="187592"/>
            <a:ext cx="2197553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Transport Cost per capita remains unchanged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42601C-C016-2E43-9763-08FE497C9019}"/>
              </a:ext>
            </a:extLst>
          </p:cNvPr>
          <p:cNvSpPr txBox="1"/>
          <p:nvPr/>
        </p:nvSpPr>
        <p:spPr>
          <a:xfrm>
            <a:off x="5559199" y="510221"/>
            <a:ext cx="248738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Exhaust pollution stabilized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29855C-6ECD-A043-9B2C-64C0689624F0}"/>
              </a:ext>
            </a:extLst>
          </p:cNvPr>
          <p:cNvSpPr txBox="1"/>
          <p:nvPr/>
        </p:nvSpPr>
        <p:spPr>
          <a:xfrm>
            <a:off x="1530801" y="399730"/>
            <a:ext cx="248738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Traffic flows smoothly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112778C-CB18-7C4D-B533-46A8F75BA979}"/>
              </a:ext>
            </a:extLst>
          </p:cNvPr>
          <p:cNvCxnSpPr/>
          <p:nvPr/>
        </p:nvCxnSpPr>
        <p:spPr>
          <a:xfrm rot="16200000" flipV="1">
            <a:off x="6668457" y="4310882"/>
            <a:ext cx="665769" cy="2804771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983066C5-31F2-E34D-BDFB-762D16FABA05}"/>
              </a:ext>
            </a:extLst>
          </p:cNvPr>
          <p:cNvCxnSpPr/>
          <p:nvPr/>
        </p:nvCxnSpPr>
        <p:spPr>
          <a:xfrm flipV="1">
            <a:off x="9568542" y="5024610"/>
            <a:ext cx="1781515" cy="1313930"/>
          </a:xfrm>
          <a:prstGeom prst="bentConnector2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FC27014F-A0A2-F04B-828E-4353606E0AE3}"/>
              </a:ext>
            </a:extLst>
          </p:cNvPr>
          <p:cNvCxnSpPr/>
          <p:nvPr/>
        </p:nvCxnSpPr>
        <p:spPr>
          <a:xfrm rot="16200000" flipV="1">
            <a:off x="8417796" y="3590432"/>
            <a:ext cx="791646" cy="740273"/>
          </a:xfrm>
          <a:prstGeom prst="bentConnector3">
            <a:avLst>
              <a:gd name="adj1" fmla="val 1002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71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ALTERNATIVE ANALYSIS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812562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PH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Also called Result Chain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Identify alternative means to achieve the desired situation or objective</a:t>
            </a:r>
          </a:p>
          <a:p>
            <a:pPr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Assess the feasibility of each of the alternatives</a:t>
            </a:r>
          </a:p>
          <a:p>
            <a:pPr fontAlgn="auto">
              <a:spcAft>
                <a:spcPts val="0"/>
              </a:spcAft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Agree on a project strategy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IN PERFORMING ALTERNATIVE ANALYSIS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Select the desired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marL="514350" lvl="0" indent="-514350"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Identify sets or results chains of lower-level objectives from the objectives </a:t>
            </a:r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</a:p>
          <a:p>
            <a:pPr marL="514350" lvl="0" indent="-514350"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Examine each means-end branch, result chain, to identify potential outputs and activities. Ensure that the results chain will lead to the project outcome. 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2076994" y="888271"/>
            <a:ext cx="7680961" cy="15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The Balanced Scorecard components are: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AAEDD-6C20-004E-BB3D-28E83ACA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65" y="1661187"/>
            <a:ext cx="4208584" cy="236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B931E7-B8F1-A04D-BE72-B43E564EA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60" y="2260176"/>
            <a:ext cx="2498641" cy="353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A53D0-EC63-014F-9510-6D4C31E41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65" y="4355422"/>
            <a:ext cx="4557038" cy="2235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A6147-0D62-5343-861A-226365000692}"/>
              </a:ext>
            </a:extLst>
          </p:cNvPr>
          <p:cNvSpPr txBox="1"/>
          <p:nvPr/>
        </p:nvSpPr>
        <p:spPr>
          <a:xfrm>
            <a:off x="5371129" y="3432898"/>
            <a:ext cx="137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Strategy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E3D56-F528-C44A-85BD-6A004672DD4D}"/>
              </a:ext>
            </a:extLst>
          </p:cNvPr>
          <p:cNvSpPr txBox="1"/>
          <p:nvPr/>
        </p:nvSpPr>
        <p:spPr>
          <a:xfrm>
            <a:off x="9302043" y="4957447"/>
            <a:ext cx="176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Portfolio of Strategic Initiatives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0A323-4871-AF4D-A437-4CF4A06CA522}"/>
              </a:ext>
            </a:extLst>
          </p:cNvPr>
          <p:cNvSpPr txBox="1"/>
          <p:nvPr/>
        </p:nvSpPr>
        <p:spPr>
          <a:xfrm>
            <a:off x="5801523" y="5967010"/>
            <a:ext cx="176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Performance Scorecard</a:t>
            </a:r>
          </a:p>
        </p:txBody>
      </p:sp>
    </p:spTree>
    <p:extLst>
      <p:ext uri="{BB962C8B-B14F-4D97-AF65-F5344CB8AC3E}">
        <p14:creationId xmlns:p14="http://schemas.microsoft.com/office/powerpoint/2010/main" val="19424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04610F-ECF5-FA48-AB5F-DB8C9DADEB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4EA4DC-A99A-B74C-BEF8-712CBC09E645}"/>
              </a:ext>
            </a:extLst>
          </p:cNvPr>
          <p:cNvCxnSpPr/>
          <p:nvPr/>
        </p:nvCxnSpPr>
        <p:spPr>
          <a:xfrm flipV="1">
            <a:off x="4833257" y="359229"/>
            <a:ext cx="3918857" cy="16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39A00BA4-44BA-C44F-ACE1-203DE1BE09E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0629" y="114300"/>
          <a:ext cx="11936185" cy="6613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E8CEA8-072B-9E4C-B3B1-A944025BA2AA}"/>
              </a:ext>
            </a:extLst>
          </p:cNvPr>
          <p:cNvSpPr txBox="1"/>
          <p:nvPr/>
        </p:nvSpPr>
        <p:spPr>
          <a:xfrm>
            <a:off x="7452970" y="1753952"/>
            <a:ext cx="2901043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b="1" dirty="0">
                <a:latin typeface="Arial" panose="020B0604020202020204" pitchFamily="34" charset="0"/>
                <a:cs typeface="Arial" panose="020B0604020202020204" pitchFamily="34" charset="0"/>
              </a:rPr>
              <a:t>SBC provides reliable and safe public transport services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94F6-B63B-B841-8FED-6FB8F1D8BD11}"/>
              </a:ext>
            </a:extLst>
          </p:cNvPr>
          <p:cNvSpPr txBox="1"/>
          <p:nvPr/>
        </p:nvSpPr>
        <p:spPr>
          <a:xfrm>
            <a:off x="130629" y="2432723"/>
            <a:ext cx="20682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Bus schedule and utilization optimized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F02E6-8A27-A347-AF3C-98AA0243E071}"/>
              </a:ext>
            </a:extLst>
          </p:cNvPr>
          <p:cNvSpPr txBox="1"/>
          <p:nvPr/>
        </p:nvSpPr>
        <p:spPr>
          <a:xfrm>
            <a:off x="4196443" y="2674301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Bus accidents are rare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0CC5A-6F5A-5342-923A-EBF8FFB4316B}"/>
              </a:ext>
            </a:extLst>
          </p:cNvPr>
          <p:cNvSpPr txBox="1"/>
          <p:nvPr/>
        </p:nvSpPr>
        <p:spPr>
          <a:xfrm>
            <a:off x="10853054" y="2186501"/>
            <a:ext cx="1213760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Road networks are well maintained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3B244-1B9E-524B-8E71-45FC623FEC1E}"/>
              </a:ext>
            </a:extLst>
          </p:cNvPr>
          <p:cNvSpPr txBox="1"/>
          <p:nvPr/>
        </p:nvSpPr>
        <p:spPr>
          <a:xfrm>
            <a:off x="176892" y="3626801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fleet functions well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8AC21-568C-7A4E-9AD4-4D28DDD53CB9}"/>
              </a:ext>
            </a:extLst>
          </p:cNvPr>
          <p:cNvSpPr txBox="1"/>
          <p:nvPr/>
        </p:nvSpPr>
        <p:spPr>
          <a:xfrm>
            <a:off x="130629" y="4445465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maintenance improved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A57B5D-7387-EC4C-816B-D66009039579}"/>
              </a:ext>
            </a:extLst>
          </p:cNvPr>
          <p:cNvSpPr txBox="1"/>
          <p:nvPr/>
        </p:nvSpPr>
        <p:spPr>
          <a:xfrm>
            <a:off x="176892" y="6165819"/>
            <a:ext cx="2286001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Government grants import licenses for spare parts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68BCAF-2C0C-0E4D-A482-8014B0B54D39}"/>
              </a:ext>
            </a:extLst>
          </p:cNvPr>
          <p:cNvSpPr txBox="1"/>
          <p:nvPr/>
        </p:nvSpPr>
        <p:spPr>
          <a:xfrm>
            <a:off x="3445329" y="3611404"/>
            <a:ext cx="114571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Drivers obey traffic rules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13838-CD87-5B49-B0BF-A100E0F9FCFE}"/>
              </a:ext>
            </a:extLst>
          </p:cNvPr>
          <p:cNvSpPr txBox="1"/>
          <p:nvPr/>
        </p:nvSpPr>
        <p:spPr>
          <a:xfrm>
            <a:off x="5559199" y="4343140"/>
            <a:ext cx="1846488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Special bus driving licenses introduced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370013-0595-C846-9E6C-07D02D4A5912}"/>
              </a:ext>
            </a:extLst>
          </p:cNvPr>
          <p:cNvSpPr txBox="1"/>
          <p:nvPr/>
        </p:nvSpPr>
        <p:spPr>
          <a:xfrm>
            <a:off x="2955471" y="4426930"/>
            <a:ext cx="145324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replacement schedule finalized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69551-6C28-D04E-BA87-71E68F71FD5C}"/>
              </a:ext>
            </a:extLst>
          </p:cNvPr>
          <p:cNvSpPr txBox="1"/>
          <p:nvPr/>
        </p:nvSpPr>
        <p:spPr>
          <a:xfrm>
            <a:off x="3380014" y="5938269"/>
            <a:ext cx="145324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Non-formal skills training and testing started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A8B62-E500-894D-9877-515B24073ACB}"/>
              </a:ext>
            </a:extLst>
          </p:cNvPr>
          <p:cNvSpPr txBox="1"/>
          <p:nvPr/>
        </p:nvSpPr>
        <p:spPr>
          <a:xfrm>
            <a:off x="7159397" y="6046152"/>
            <a:ext cx="240914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SBC achieves financial self sufficiency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C05BB8-5D1F-DF44-8D8B-0DE775C57FB0}"/>
              </a:ext>
            </a:extLst>
          </p:cNvPr>
          <p:cNvSpPr txBox="1"/>
          <p:nvPr/>
        </p:nvSpPr>
        <p:spPr>
          <a:xfrm>
            <a:off x="8124143" y="4316724"/>
            <a:ext cx="15587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Police apply traffic control plan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1D7A2D-76B3-814C-9C01-2E461DC43C21}"/>
              </a:ext>
            </a:extLst>
          </p:cNvPr>
          <p:cNvSpPr txBox="1"/>
          <p:nvPr/>
        </p:nvSpPr>
        <p:spPr>
          <a:xfrm>
            <a:off x="10570707" y="4193613"/>
            <a:ext cx="15587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City council focuses on road maintenance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346E40-D9A6-1F46-B8C9-CC7AF1BE89A9}"/>
              </a:ext>
            </a:extLst>
          </p:cNvPr>
          <p:cNvSpPr txBox="1"/>
          <p:nvPr/>
        </p:nvSpPr>
        <p:spPr>
          <a:xfrm>
            <a:off x="3573233" y="1001324"/>
            <a:ext cx="2068287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Public transport is an attractive alternative to private transport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8A0148-4C32-F446-9E03-B492DED3BDFA}"/>
              </a:ext>
            </a:extLst>
          </p:cNvPr>
          <p:cNvSpPr txBox="1"/>
          <p:nvPr/>
        </p:nvSpPr>
        <p:spPr>
          <a:xfrm>
            <a:off x="7659799" y="872571"/>
            <a:ext cx="24873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Growth of new private car registration stagnates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F1CD28-74B5-534E-A748-11DF2502C48F}"/>
              </a:ext>
            </a:extLst>
          </p:cNvPr>
          <p:cNvSpPr txBox="1"/>
          <p:nvPr/>
        </p:nvSpPr>
        <p:spPr>
          <a:xfrm>
            <a:off x="9926408" y="187592"/>
            <a:ext cx="2197553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Transport Cost per capita remains unchanged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2F800-3594-164F-A725-AC0B0110876A}"/>
              </a:ext>
            </a:extLst>
          </p:cNvPr>
          <p:cNvSpPr txBox="1"/>
          <p:nvPr/>
        </p:nvSpPr>
        <p:spPr>
          <a:xfrm>
            <a:off x="5559199" y="510221"/>
            <a:ext cx="248738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Exhaust pollution stabilized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82B359-2DF7-ED4C-9905-BC61D96BC4B1}"/>
              </a:ext>
            </a:extLst>
          </p:cNvPr>
          <p:cNvSpPr txBox="1"/>
          <p:nvPr/>
        </p:nvSpPr>
        <p:spPr>
          <a:xfrm>
            <a:off x="1530801" y="399730"/>
            <a:ext cx="248738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Traffic flows smoothly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82B89218-ACA1-584C-BC61-FF0DDC90D76D}"/>
              </a:ext>
            </a:extLst>
          </p:cNvPr>
          <p:cNvSpPr/>
          <p:nvPr/>
        </p:nvSpPr>
        <p:spPr>
          <a:xfrm>
            <a:off x="68036" y="3405652"/>
            <a:ext cx="9858372" cy="3412602"/>
          </a:xfrm>
          <a:custGeom>
            <a:avLst/>
            <a:gdLst>
              <a:gd name="connsiteX0" fmla="*/ 0 w 9858372"/>
              <a:gd name="connsiteY0" fmla="*/ 0 h 4466937"/>
              <a:gd name="connsiteX1" fmla="*/ 9858372 w 9858372"/>
              <a:gd name="connsiteY1" fmla="*/ 0 h 4466937"/>
              <a:gd name="connsiteX2" fmla="*/ 9858372 w 9858372"/>
              <a:gd name="connsiteY2" fmla="*/ 4466937 h 4466937"/>
              <a:gd name="connsiteX3" fmla="*/ 0 w 9858372"/>
              <a:gd name="connsiteY3" fmla="*/ 4466937 h 4466937"/>
              <a:gd name="connsiteX4" fmla="*/ 0 w 9858372"/>
              <a:gd name="connsiteY4" fmla="*/ 0 h 4466937"/>
              <a:gd name="connsiteX0" fmla="*/ 0 w 9858372"/>
              <a:gd name="connsiteY0" fmla="*/ 0 h 4466937"/>
              <a:gd name="connsiteX1" fmla="*/ 4502600 w 9858372"/>
              <a:gd name="connsiteY1" fmla="*/ 2041072 h 4466937"/>
              <a:gd name="connsiteX2" fmla="*/ 9858372 w 9858372"/>
              <a:gd name="connsiteY2" fmla="*/ 4466937 h 4466937"/>
              <a:gd name="connsiteX3" fmla="*/ 0 w 9858372"/>
              <a:gd name="connsiteY3" fmla="*/ 4466937 h 4466937"/>
              <a:gd name="connsiteX4" fmla="*/ 0 w 9858372"/>
              <a:gd name="connsiteY4" fmla="*/ 0 h 4466937"/>
              <a:gd name="connsiteX0" fmla="*/ 0 w 9858372"/>
              <a:gd name="connsiteY0" fmla="*/ 60696 h 4527633"/>
              <a:gd name="connsiteX1" fmla="*/ 2397578 w 9858372"/>
              <a:gd name="connsiteY1" fmla="*/ 109680 h 4527633"/>
              <a:gd name="connsiteX2" fmla="*/ 4502600 w 9858372"/>
              <a:gd name="connsiteY2" fmla="*/ 2101768 h 4527633"/>
              <a:gd name="connsiteX3" fmla="*/ 9858372 w 9858372"/>
              <a:gd name="connsiteY3" fmla="*/ 4527633 h 4527633"/>
              <a:gd name="connsiteX4" fmla="*/ 0 w 9858372"/>
              <a:gd name="connsiteY4" fmla="*/ 4527633 h 4527633"/>
              <a:gd name="connsiteX5" fmla="*/ 0 w 9858372"/>
              <a:gd name="connsiteY5" fmla="*/ 60696 h 4527633"/>
              <a:gd name="connsiteX0" fmla="*/ 0 w 9858372"/>
              <a:gd name="connsiteY0" fmla="*/ 152015 h 4618952"/>
              <a:gd name="connsiteX1" fmla="*/ 2397578 w 9858372"/>
              <a:gd name="connsiteY1" fmla="*/ 200999 h 4618952"/>
              <a:gd name="connsiteX2" fmla="*/ 4502600 w 9858372"/>
              <a:gd name="connsiteY2" fmla="*/ 2193087 h 4618952"/>
              <a:gd name="connsiteX3" fmla="*/ 9858372 w 9858372"/>
              <a:gd name="connsiteY3" fmla="*/ 4618952 h 4618952"/>
              <a:gd name="connsiteX4" fmla="*/ 0 w 9858372"/>
              <a:gd name="connsiteY4" fmla="*/ 4618952 h 4618952"/>
              <a:gd name="connsiteX5" fmla="*/ 0 w 9858372"/>
              <a:gd name="connsiteY5" fmla="*/ 152015 h 4618952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4502600 w 9858372"/>
              <a:gd name="connsiteY2" fmla="*/ 2104055 h 4529920"/>
              <a:gd name="connsiteX3" fmla="*/ 9858372 w 9858372"/>
              <a:gd name="connsiteY3" fmla="*/ 4529920 h 4529920"/>
              <a:gd name="connsiteX4" fmla="*/ 0 w 9858372"/>
              <a:gd name="connsiteY4" fmla="*/ 4529920 h 4529920"/>
              <a:gd name="connsiteX5" fmla="*/ 0 w 9858372"/>
              <a:gd name="connsiteY5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279321 w 9858372"/>
              <a:gd name="connsiteY2" fmla="*/ 977381 h 4529920"/>
              <a:gd name="connsiteX3" fmla="*/ 4502600 w 9858372"/>
              <a:gd name="connsiteY3" fmla="*/ 2104055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2544535 w 9858372"/>
              <a:gd name="connsiteY2" fmla="*/ 1924438 h 4529920"/>
              <a:gd name="connsiteX3" fmla="*/ 4502600 w 9858372"/>
              <a:gd name="connsiteY3" fmla="*/ 2104055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2544535 w 9858372"/>
              <a:gd name="connsiteY2" fmla="*/ 1924438 h 4529920"/>
              <a:gd name="connsiteX3" fmla="*/ 4535258 w 9858372"/>
              <a:gd name="connsiteY3" fmla="*/ 2055069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6038850 w 9858372"/>
              <a:gd name="connsiteY4" fmla="*/ 3704253 h 4529920"/>
              <a:gd name="connsiteX5" fmla="*/ 9858372 w 9858372"/>
              <a:gd name="connsiteY5" fmla="*/ 4529920 h 4529920"/>
              <a:gd name="connsiteX6" fmla="*/ 0 w 9858372"/>
              <a:gd name="connsiteY6" fmla="*/ 4529920 h 4529920"/>
              <a:gd name="connsiteX7" fmla="*/ 0 w 9858372"/>
              <a:gd name="connsiteY7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02601 w 9858372"/>
              <a:gd name="connsiteY3" fmla="*/ 2104055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02601 w 9858372"/>
              <a:gd name="connsiteY3" fmla="*/ 2104055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696450 w 9858372"/>
              <a:gd name="connsiteY6" fmla="*/ 3687924 h 4529920"/>
              <a:gd name="connsiteX7" fmla="*/ 9858372 w 9858372"/>
              <a:gd name="connsiteY7" fmla="*/ 4529920 h 4529920"/>
              <a:gd name="connsiteX8" fmla="*/ 0 w 9858372"/>
              <a:gd name="connsiteY8" fmla="*/ 4529920 h 4529920"/>
              <a:gd name="connsiteX9" fmla="*/ 0 w 9858372"/>
              <a:gd name="connsiteY9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02601 w 9858372"/>
              <a:gd name="connsiteY3" fmla="*/ 2104055 h 4529920"/>
              <a:gd name="connsiteX4" fmla="*/ 5304064 w 9858372"/>
              <a:gd name="connsiteY4" fmla="*/ 2218353 h 4529920"/>
              <a:gd name="connsiteX5" fmla="*/ 6104165 w 9858372"/>
              <a:gd name="connsiteY5" fmla="*/ 3557296 h 4529920"/>
              <a:gd name="connsiteX6" fmla="*/ 9696450 w 9858372"/>
              <a:gd name="connsiteY6" fmla="*/ 3687924 h 4529920"/>
              <a:gd name="connsiteX7" fmla="*/ 9858372 w 9858372"/>
              <a:gd name="connsiteY7" fmla="*/ 4529920 h 4529920"/>
              <a:gd name="connsiteX8" fmla="*/ 0 w 9858372"/>
              <a:gd name="connsiteY8" fmla="*/ 4529920 h 4529920"/>
              <a:gd name="connsiteX9" fmla="*/ 0 w 9858372"/>
              <a:gd name="connsiteY9" fmla="*/ 62983 h 4529920"/>
              <a:gd name="connsiteX0" fmla="*/ 32657 w 9858372"/>
              <a:gd name="connsiteY0" fmla="*/ 1055997 h 4428919"/>
              <a:gd name="connsiteX1" fmla="*/ 2397578 w 9858372"/>
              <a:gd name="connsiteY1" fmla="*/ 10966 h 4428919"/>
              <a:gd name="connsiteX2" fmla="*/ 3377292 w 9858372"/>
              <a:gd name="connsiteY2" fmla="*/ 1970394 h 4428919"/>
              <a:gd name="connsiteX3" fmla="*/ 4502601 w 9858372"/>
              <a:gd name="connsiteY3" fmla="*/ 2003054 h 4428919"/>
              <a:gd name="connsiteX4" fmla="*/ 5304064 w 9858372"/>
              <a:gd name="connsiteY4" fmla="*/ 2117352 h 4428919"/>
              <a:gd name="connsiteX5" fmla="*/ 6104165 w 9858372"/>
              <a:gd name="connsiteY5" fmla="*/ 3456295 h 4428919"/>
              <a:gd name="connsiteX6" fmla="*/ 9696450 w 9858372"/>
              <a:gd name="connsiteY6" fmla="*/ 3586923 h 4428919"/>
              <a:gd name="connsiteX7" fmla="*/ 9858372 w 9858372"/>
              <a:gd name="connsiteY7" fmla="*/ 4428919 h 4428919"/>
              <a:gd name="connsiteX8" fmla="*/ 0 w 9858372"/>
              <a:gd name="connsiteY8" fmla="*/ 4428919 h 4428919"/>
              <a:gd name="connsiteX9" fmla="*/ 32657 w 9858372"/>
              <a:gd name="connsiteY9" fmla="*/ 1055997 h 4428919"/>
              <a:gd name="connsiteX0" fmla="*/ 32657 w 9858372"/>
              <a:gd name="connsiteY0" fmla="*/ 77563 h 3450485"/>
              <a:gd name="connsiteX1" fmla="*/ 1646464 w 9858372"/>
              <a:gd name="connsiteY1" fmla="*/ 93889 h 3450485"/>
              <a:gd name="connsiteX2" fmla="*/ 3377292 w 9858372"/>
              <a:gd name="connsiteY2" fmla="*/ 991960 h 3450485"/>
              <a:gd name="connsiteX3" fmla="*/ 4502601 w 9858372"/>
              <a:gd name="connsiteY3" fmla="*/ 1024620 h 3450485"/>
              <a:gd name="connsiteX4" fmla="*/ 5304064 w 9858372"/>
              <a:gd name="connsiteY4" fmla="*/ 1138918 h 3450485"/>
              <a:gd name="connsiteX5" fmla="*/ 6104165 w 9858372"/>
              <a:gd name="connsiteY5" fmla="*/ 2477861 h 3450485"/>
              <a:gd name="connsiteX6" fmla="*/ 9696450 w 9858372"/>
              <a:gd name="connsiteY6" fmla="*/ 2608489 h 3450485"/>
              <a:gd name="connsiteX7" fmla="*/ 9858372 w 9858372"/>
              <a:gd name="connsiteY7" fmla="*/ 3450485 h 3450485"/>
              <a:gd name="connsiteX8" fmla="*/ 0 w 9858372"/>
              <a:gd name="connsiteY8" fmla="*/ 3450485 h 3450485"/>
              <a:gd name="connsiteX9" fmla="*/ 32657 w 9858372"/>
              <a:gd name="connsiteY9" fmla="*/ 77563 h 3450485"/>
              <a:gd name="connsiteX0" fmla="*/ 32657 w 9858372"/>
              <a:gd name="connsiteY0" fmla="*/ 50810 h 3423732"/>
              <a:gd name="connsiteX1" fmla="*/ 1646464 w 9858372"/>
              <a:gd name="connsiteY1" fmla="*/ 67136 h 3423732"/>
              <a:gd name="connsiteX2" fmla="*/ 3377292 w 9858372"/>
              <a:gd name="connsiteY2" fmla="*/ 965207 h 3423732"/>
              <a:gd name="connsiteX3" fmla="*/ 4502601 w 9858372"/>
              <a:gd name="connsiteY3" fmla="*/ 997867 h 3423732"/>
              <a:gd name="connsiteX4" fmla="*/ 5304064 w 9858372"/>
              <a:gd name="connsiteY4" fmla="*/ 1112165 h 3423732"/>
              <a:gd name="connsiteX5" fmla="*/ 6104165 w 9858372"/>
              <a:gd name="connsiteY5" fmla="*/ 2451108 h 3423732"/>
              <a:gd name="connsiteX6" fmla="*/ 9696450 w 9858372"/>
              <a:gd name="connsiteY6" fmla="*/ 2581736 h 3423732"/>
              <a:gd name="connsiteX7" fmla="*/ 9858372 w 9858372"/>
              <a:gd name="connsiteY7" fmla="*/ 3423732 h 3423732"/>
              <a:gd name="connsiteX8" fmla="*/ 0 w 9858372"/>
              <a:gd name="connsiteY8" fmla="*/ 3423732 h 3423732"/>
              <a:gd name="connsiteX9" fmla="*/ 32657 w 9858372"/>
              <a:gd name="connsiteY9" fmla="*/ 50810 h 342373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304064 w 9858372"/>
              <a:gd name="connsiteY4" fmla="*/ 11010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304064 w 9858372"/>
              <a:gd name="connsiteY4" fmla="*/ 11010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4993821 w 9858372"/>
              <a:gd name="connsiteY4" fmla="*/ 1394949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4993821 w 9858372"/>
              <a:gd name="connsiteY4" fmla="*/ 1394949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5646964 w 9858372"/>
              <a:gd name="connsiteY5" fmla="*/ 1982777 h 3412602"/>
              <a:gd name="connsiteX6" fmla="*/ 6104165 w 9858372"/>
              <a:gd name="connsiteY6" fmla="*/ 2439978 h 3412602"/>
              <a:gd name="connsiteX7" fmla="*/ 9696450 w 9858372"/>
              <a:gd name="connsiteY7" fmla="*/ 2570606 h 3412602"/>
              <a:gd name="connsiteX8" fmla="*/ 9858372 w 9858372"/>
              <a:gd name="connsiteY8" fmla="*/ 3412602 h 3412602"/>
              <a:gd name="connsiteX9" fmla="*/ 0 w 9858372"/>
              <a:gd name="connsiteY9" fmla="*/ 3412602 h 3412602"/>
              <a:gd name="connsiteX10" fmla="*/ 32657 w 9858372"/>
              <a:gd name="connsiteY10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5646964 w 9858372"/>
              <a:gd name="connsiteY5" fmla="*/ 1982777 h 3412602"/>
              <a:gd name="connsiteX6" fmla="*/ 6104165 w 9858372"/>
              <a:gd name="connsiteY6" fmla="*/ 2439978 h 3412602"/>
              <a:gd name="connsiteX7" fmla="*/ 9696450 w 9858372"/>
              <a:gd name="connsiteY7" fmla="*/ 2570606 h 3412602"/>
              <a:gd name="connsiteX8" fmla="*/ 9858372 w 9858372"/>
              <a:gd name="connsiteY8" fmla="*/ 3412602 h 3412602"/>
              <a:gd name="connsiteX9" fmla="*/ 0 w 9858372"/>
              <a:gd name="connsiteY9" fmla="*/ 3412602 h 3412602"/>
              <a:gd name="connsiteX10" fmla="*/ 32657 w 9858372"/>
              <a:gd name="connsiteY10" fmla="*/ 39680 h 341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58372" h="3412602">
                <a:moveTo>
                  <a:pt x="32657" y="39680"/>
                </a:moveTo>
                <a:cubicBezTo>
                  <a:pt x="1196521" y="-58292"/>
                  <a:pt x="254000" y="56006"/>
                  <a:pt x="1646464" y="56006"/>
                </a:cubicBezTo>
                <a:cubicBezTo>
                  <a:pt x="2370364" y="469663"/>
                  <a:pt x="2800349" y="654720"/>
                  <a:pt x="3377292" y="954077"/>
                </a:cubicBezTo>
                <a:lnTo>
                  <a:pt x="4502601" y="986737"/>
                </a:lnTo>
                <a:cubicBezTo>
                  <a:pt x="5069113" y="1465708"/>
                  <a:pt x="4884509" y="1650764"/>
                  <a:pt x="5189763" y="1672535"/>
                </a:cubicBezTo>
                <a:cubicBezTo>
                  <a:pt x="5366883" y="1838542"/>
                  <a:pt x="5494564" y="1854870"/>
                  <a:pt x="5646964" y="1982777"/>
                </a:cubicBezTo>
                <a:cubicBezTo>
                  <a:pt x="5799364" y="2110684"/>
                  <a:pt x="5415644" y="2342007"/>
                  <a:pt x="6104165" y="2439978"/>
                </a:cubicBezTo>
                <a:cubicBezTo>
                  <a:pt x="6751865" y="2576049"/>
                  <a:pt x="9048750" y="2434535"/>
                  <a:pt x="9696450" y="2570606"/>
                </a:cubicBezTo>
                <a:lnTo>
                  <a:pt x="9858372" y="3412602"/>
                </a:lnTo>
                <a:lnTo>
                  <a:pt x="0" y="3412602"/>
                </a:lnTo>
                <a:lnTo>
                  <a:pt x="32657" y="3968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E2758036-A7D8-B64E-A18F-756E87FDB5EA}"/>
              </a:ext>
            </a:extLst>
          </p:cNvPr>
          <p:cNvSpPr/>
          <p:nvPr/>
        </p:nvSpPr>
        <p:spPr>
          <a:xfrm>
            <a:off x="3298371" y="3504005"/>
            <a:ext cx="6516459" cy="1623293"/>
          </a:xfrm>
          <a:custGeom>
            <a:avLst/>
            <a:gdLst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0 w 6826701"/>
              <a:gd name="connsiteY3" fmla="*/ 1998851 h 1998851"/>
              <a:gd name="connsiteX4" fmla="*/ 0 w 6826701"/>
              <a:gd name="connsiteY4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0 w 6826701"/>
              <a:gd name="connsiteY4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46957 w 6826701"/>
              <a:gd name="connsiteY4" fmla="*/ 904710 h 1998851"/>
              <a:gd name="connsiteX5" fmla="*/ 0 w 6826701"/>
              <a:gd name="connsiteY5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46957 w 6826701"/>
              <a:gd name="connsiteY4" fmla="*/ 904710 h 1998851"/>
              <a:gd name="connsiteX5" fmla="*/ 0 w 6826701"/>
              <a:gd name="connsiteY5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845128 w 6826701"/>
              <a:gd name="connsiteY4" fmla="*/ 1361910 h 1998851"/>
              <a:gd name="connsiteX5" fmla="*/ 146957 w 6826701"/>
              <a:gd name="connsiteY5" fmla="*/ 904710 h 1998851"/>
              <a:gd name="connsiteX6" fmla="*/ 0 w 6826701"/>
              <a:gd name="connsiteY6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796143 w 6826701"/>
              <a:gd name="connsiteY4" fmla="*/ 1084325 h 1998851"/>
              <a:gd name="connsiteX5" fmla="*/ 146957 w 6826701"/>
              <a:gd name="connsiteY5" fmla="*/ 904710 h 1998851"/>
              <a:gd name="connsiteX6" fmla="*/ 0 w 6826701"/>
              <a:gd name="connsiteY6" fmla="*/ 0 h 1998851"/>
              <a:gd name="connsiteX0" fmla="*/ 0 w 6696073"/>
              <a:gd name="connsiteY0" fmla="*/ 244929 h 1998851"/>
              <a:gd name="connsiteX1" fmla="*/ 6696073 w 6696073"/>
              <a:gd name="connsiteY1" fmla="*/ 0 h 1998851"/>
              <a:gd name="connsiteX2" fmla="*/ 6696073 w 6696073"/>
              <a:gd name="connsiteY2" fmla="*/ 1998851 h 1998851"/>
              <a:gd name="connsiteX3" fmla="*/ 2204357 w 6696073"/>
              <a:gd name="connsiteY3" fmla="*/ 1786580 h 1998851"/>
              <a:gd name="connsiteX4" fmla="*/ 1665515 w 6696073"/>
              <a:gd name="connsiteY4" fmla="*/ 1084325 h 1998851"/>
              <a:gd name="connsiteX5" fmla="*/ 16329 w 6696073"/>
              <a:gd name="connsiteY5" fmla="*/ 904710 h 1998851"/>
              <a:gd name="connsiteX6" fmla="*/ 0 w 6696073"/>
              <a:gd name="connsiteY6" fmla="*/ 244929 h 1998851"/>
              <a:gd name="connsiteX0" fmla="*/ 0 w 6696073"/>
              <a:gd name="connsiteY0" fmla="*/ 0 h 1753922"/>
              <a:gd name="connsiteX1" fmla="*/ 6516459 w 6696073"/>
              <a:gd name="connsiteY1" fmla="*/ 636814 h 1753922"/>
              <a:gd name="connsiteX2" fmla="*/ 6696073 w 6696073"/>
              <a:gd name="connsiteY2" fmla="*/ 1753922 h 1753922"/>
              <a:gd name="connsiteX3" fmla="*/ 2204357 w 6696073"/>
              <a:gd name="connsiteY3" fmla="*/ 1541651 h 1753922"/>
              <a:gd name="connsiteX4" fmla="*/ 1665515 w 6696073"/>
              <a:gd name="connsiteY4" fmla="*/ 839396 h 1753922"/>
              <a:gd name="connsiteX5" fmla="*/ 16329 w 6696073"/>
              <a:gd name="connsiteY5" fmla="*/ 659781 h 1753922"/>
              <a:gd name="connsiteX6" fmla="*/ 0 w 6696073"/>
              <a:gd name="connsiteY6" fmla="*/ 0 h 1753922"/>
              <a:gd name="connsiteX0" fmla="*/ 0 w 6696073"/>
              <a:gd name="connsiteY0" fmla="*/ 0 h 1753922"/>
              <a:gd name="connsiteX1" fmla="*/ 2808515 w 6696073"/>
              <a:gd name="connsiteY1" fmla="*/ 512823 h 1753922"/>
              <a:gd name="connsiteX2" fmla="*/ 6516459 w 6696073"/>
              <a:gd name="connsiteY2" fmla="*/ 636814 h 1753922"/>
              <a:gd name="connsiteX3" fmla="*/ 6696073 w 6696073"/>
              <a:gd name="connsiteY3" fmla="*/ 1753922 h 1753922"/>
              <a:gd name="connsiteX4" fmla="*/ 2204357 w 6696073"/>
              <a:gd name="connsiteY4" fmla="*/ 1541651 h 1753922"/>
              <a:gd name="connsiteX5" fmla="*/ 1665515 w 6696073"/>
              <a:gd name="connsiteY5" fmla="*/ 839396 h 1753922"/>
              <a:gd name="connsiteX6" fmla="*/ 16329 w 6696073"/>
              <a:gd name="connsiteY6" fmla="*/ 659781 h 1753922"/>
              <a:gd name="connsiteX7" fmla="*/ 0 w 6696073"/>
              <a:gd name="connsiteY7" fmla="*/ 0 h 1753922"/>
              <a:gd name="connsiteX0" fmla="*/ 0 w 6516459"/>
              <a:gd name="connsiteY0" fmla="*/ 0 h 1623293"/>
              <a:gd name="connsiteX1" fmla="*/ 2808515 w 6516459"/>
              <a:gd name="connsiteY1" fmla="*/ 512823 h 1623293"/>
              <a:gd name="connsiteX2" fmla="*/ 6516459 w 6516459"/>
              <a:gd name="connsiteY2" fmla="*/ 636814 h 1623293"/>
              <a:gd name="connsiteX3" fmla="*/ 6451144 w 6516459"/>
              <a:gd name="connsiteY3" fmla="*/ 1623293 h 1623293"/>
              <a:gd name="connsiteX4" fmla="*/ 2204357 w 6516459"/>
              <a:gd name="connsiteY4" fmla="*/ 1541651 h 1623293"/>
              <a:gd name="connsiteX5" fmla="*/ 1665515 w 6516459"/>
              <a:gd name="connsiteY5" fmla="*/ 839396 h 1623293"/>
              <a:gd name="connsiteX6" fmla="*/ 16329 w 6516459"/>
              <a:gd name="connsiteY6" fmla="*/ 659781 h 1623293"/>
              <a:gd name="connsiteX7" fmla="*/ 0 w 6516459"/>
              <a:gd name="connsiteY7" fmla="*/ 0 h 162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459" h="1623293">
                <a:moveTo>
                  <a:pt x="0" y="0"/>
                </a:moveTo>
                <a:cubicBezTo>
                  <a:pt x="990600" y="94741"/>
                  <a:pt x="1817915" y="418082"/>
                  <a:pt x="2808515" y="512823"/>
                </a:cubicBezTo>
                <a:lnTo>
                  <a:pt x="6516459" y="636814"/>
                </a:lnTo>
                <a:lnTo>
                  <a:pt x="6451144" y="1623293"/>
                </a:lnTo>
                <a:lnTo>
                  <a:pt x="2204357" y="1541651"/>
                </a:lnTo>
                <a:cubicBezTo>
                  <a:pt x="1374095" y="1435494"/>
                  <a:pt x="2030186" y="986374"/>
                  <a:pt x="1665515" y="839396"/>
                </a:cubicBezTo>
                <a:cubicBezTo>
                  <a:pt x="1300844" y="692418"/>
                  <a:pt x="323850" y="886766"/>
                  <a:pt x="16329" y="659781"/>
                </a:cubicBez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64ECE6-310B-9A47-AAD8-4D2CC1D3C532}"/>
              </a:ext>
            </a:extLst>
          </p:cNvPr>
          <p:cNvSpPr/>
          <p:nvPr/>
        </p:nvSpPr>
        <p:spPr>
          <a:xfrm>
            <a:off x="10467292" y="2078542"/>
            <a:ext cx="1688306" cy="3859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ular Callout 30">
            <a:extLst>
              <a:ext uri="{FF2B5EF4-FFF2-40B4-BE49-F238E27FC236}">
                <a16:creationId xmlns:a16="http://schemas.microsoft.com/office/drawing/2014/main" id="{5AB6D990-6A8C-1C48-9216-1D17BEF6BAFD}"/>
              </a:ext>
            </a:extLst>
          </p:cNvPr>
          <p:cNvSpPr/>
          <p:nvPr/>
        </p:nvSpPr>
        <p:spPr>
          <a:xfrm>
            <a:off x="7405687" y="2841749"/>
            <a:ext cx="1843764" cy="571373"/>
          </a:xfrm>
          <a:prstGeom prst="wedgeRectCallout">
            <a:avLst>
              <a:gd name="adj1" fmla="val -34804"/>
              <a:gd name="adj2" fmla="val 162522"/>
            </a:avLst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541421B2-D0AD-8642-90BA-9062BE6A5627}"/>
              </a:ext>
            </a:extLst>
          </p:cNvPr>
          <p:cNvSpPr/>
          <p:nvPr/>
        </p:nvSpPr>
        <p:spPr>
          <a:xfrm>
            <a:off x="2316615" y="2156897"/>
            <a:ext cx="1843764" cy="571373"/>
          </a:xfrm>
          <a:prstGeom prst="wedgeRectCallout">
            <a:avLst>
              <a:gd name="adj1" fmla="val -52516"/>
              <a:gd name="adj2" fmla="val 202531"/>
            </a:avLst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Fleet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ular Callout 32">
            <a:extLst>
              <a:ext uri="{FF2B5EF4-FFF2-40B4-BE49-F238E27FC236}">
                <a16:creationId xmlns:a16="http://schemas.microsoft.com/office/drawing/2014/main" id="{E59A6F87-8A07-2F4D-86EF-EEF3D3C669FC}"/>
              </a:ext>
            </a:extLst>
          </p:cNvPr>
          <p:cNvSpPr/>
          <p:nvPr/>
        </p:nvSpPr>
        <p:spPr>
          <a:xfrm>
            <a:off x="10285643" y="955195"/>
            <a:ext cx="1843764" cy="571373"/>
          </a:xfrm>
          <a:prstGeom prst="wedgeRectCallout">
            <a:avLst>
              <a:gd name="adj1" fmla="val -11778"/>
              <a:gd name="adj2" fmla="val 128229"/>
            </a:avLst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179A74C-8296-744F-AA2D-524788770F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F8A10E-0E73-BA4D-AE78-3903C88E81A3}"/>
              </a:ext>
            </a:extLst>
          </p:cNvPr>
          <p:cNvCxnSpPr/>
          <p:nvPr/>
        </p:nvCxnSpPr>
        <p:spPr>
          <a:xfrm flipV="1">
            <a:off x="4833257" y="359229"/>
            <a:ext cx="3918857" cy="16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6" name="Content Placeholder 4">
            <a:extLst>
              <a:ext uri="{FF2B5EF4-FFF2-40B4-BE49-F238E27FC236}">
                <a16:creationId xmlns:a16="http://schemas.microsoft.com/office/drawing/2014/main" id="{D38C33D8-FD61-584B-968E-30638D16C26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0629" y="114300"/>
          <a:ext cx="11936185" cy="6613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679462B-8DB5-8843-8394-7AE9BE70D2E1}"/>
              </a:ext>
            </a:extLst>
          </p:cNvPr>
          <p:cNvSpPr txBox="1"/>
          <p:nvPr/>
        </p:nvSpPr>
        <p:spPr>
          <a:xfrm>
            <a:off x="7452970" y="1753952"/>
            <a:ext cx="2901043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b="1" dirty="0">
                <a:latin typeface="Arial" panose="020B0604020202020204" pitchFamily="34" charset="0"/>
                <a:cs typeface="Arial" panose="020B0604020202020204" pitchFamily="34" charset="0"/>
              </a:rPr>
              <a:t>SBC provides reliable and safe public transport services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80872-887F-954E-8525-5A217E55D0D0}"/>
              </a:ext>
            </a:extLst>
          </p:cNvPr>
          <p:cNvSpPr txBox="1"/>
          <p:nvPr/>
        </p:nvSpPr>
        <p:spPr>
          <a:xfrm>
            <a:off x="130629" y="2432723"/>
            <a:ext cx="20682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Bus schedule and utilization optimized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60C654-6048-B64D-9D85-1A3AAB781AF9}"/>
              </a:ext>
            </a:extLst>
          </p:cNvPr>
          <p:cNvSpPr txBox="1"/>
          <p:nvPr/>
        </p:nvSpPr>
        <p:spPr>
          <a:xfrm>
            <a:off x="4196443" y="2674301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Bus accidents are rare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0B02E2-C106-6F4A-9830-2F4C7EB2EBDB}"/>
              </a:ext>
            </a:extLst>
          </p:cNvPr>
          <p:cNvSpPr txBox="1"/>
          <p:nvPr/>
        </p:nvSpPr>
        <p:spPr>
          <a:xfrm>
            <a:off x="10853054" y="2186501"/>
            <a:ext cx="1213760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Road networks are well maintained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EBBBD6-6A20-234F-AEC0-14D20C1E025A}"/>
              </a:ext>
            </a:extLst>
          </p:cNvPr>
          <p:cNvSpPr txBox="1"/>
          <p:nvPr/>
        </p:nvSpPr>
        <p:spPr>
          <a:xfrm>
            <a:off x="176892" y="3626801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fleet functions well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8F31D4-7DAD-6142-AB88-440D1E013B32}"/>
              </a:ext>
            </a:extLst>
          </p:cNvPr>
          <p:cNvSpPr txBox="1"/>
          <p:nvPr/>
        </p:nvSpPr>
        <p:spPr>
          <a:xfrm>
            <a:off x="130629" y="4445465"/>
            <a:ext cx="14858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maintenance improved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1BE723-4538-904C-B8E6-9E1C1DA41168}"/>
              </a:ext>
            </a:extLst>
          </p:cNvPr>
          <p:cNvSpPr txBox="1"/>
          <p:nvPr/>
        </p:nvSpPr>
        <p:spPr>
          <a:xfrm>
            <a:off x="176892" y="6165819"/>
            <a:ext cx="2286001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Government grants import licenses for spare parts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CF3B97-4623-114C-9973-1746044A2208}"/>
              </a:ext>
            </a:extLst>
          </p:cNvPr>
          <p:cNvSpPr txBox="1"/>
          <p:nvPr/>
        </p:nvSpPr>
        <p:spPr>
          <a:xfrm>
            <a:off x="3445329" y="3611404"/>
            <a:ext cx="114571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Drivers obey traffic rules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088998-9C22-614A-9687-01EDF93C1A98}"/>
              </a:ext>
            </a:extLst>
          </p:cNvPr>
          <p:cNvSpPr txBox="1"/>
          <p:nvPr/>
        </p:nvSpPr>
        <p:spPr>
          <a:xfrm>
            <a:off x="5559199" y="4343140"/>
            <a:ext cx="1846488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Special bus driving licenses introduced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74F3CD-D428-5148-9B43-CBAC404F69F9}"/>
              </a:ext>
            </a:extLst>
          </p:cNvPr>
          <p:cNvSpPr txBox="1"/>
          <p:nvPr/>
        </p:nvSpPr>
        <p:spPr>
          <a:xfrm>
            <a:off x="2955471" y="4426930"/>
            <a:ext cx="145324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Bus replacement schedule finalized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6A3C1B-7054-EF42-B4F5-6EEF4E6687E0}"/>
              </a:ext>
            </a:extLst>
          </p:cNvPr>
          <p:cNvSpPr txBox="1"/>
          <p:nvPr/>
        </p:nvSpPr>
        <p:spPr>
          <a:xfrm>
            <a:off x="3380014" y="5938269"/>
            <a:ext cx="145324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Non-formal skills training and testing started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2DD752-EF44-814B-9D71-F1898FD9AC0F}"/>
              </a:ext>
            </a:extLst>
          </p:cNvPr>
          <p:cNvSpPr txBox="1"/>
          <p:nvPr/>
        </p:nvSpPr>
        <p:spPr>
          <a:xfrm>
            <a:off x="7159397" y="6046152"/>
            <a:ext cx="240914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SBC achieves financial self sufficiency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218ECC-74A7-BB44-A17F-1D4DFF2BABD6}"/>
              </a:ext>
            </a:extLst>
          </p:cNvPr>
          <p:cNvSpPr txBox="1"/>
          <p:nvPr/>
        </p:nvSpPr>
        <p:spPr>
          <a:xfrm>
            <a:off x="8124143" y="4316724"/>
            <a:ext cx="15587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Police apply traffic control plan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1391DB-04BB-7148-A677-39DB4053A243}"/>
              </a:ext>
            </a:extLst>
          </p:cNvPr>
          <p:cNvSpPr txBox="1"/>
          <p:nvPr/>
        </p:nvSpPr>
        <p:spPr>
          <a:xfrm>
            <a:off x="10570707" y="4193613"/>
            <a:ext cx="15587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City council focuses on road maintenance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3569A9-8C50-C941-9F4C-72C1A509CA3B}"/>
              </a:ext>
            </a:extLst>
          </p:cNvPr>
          <p:cNvSpPr txBox="1"/>
          <p:nvPr/>
        </p:nvSpPr>
        <p:spPr>
          <a:xfrm>
            <a:off x="3573233" y="1001324"/>
            <a:ext cx="2068287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Public transport is an attractive alternative to private transport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F951D5-D606-8A45-8AB5-1B95EF885CBF}"/>
              </a:ext>
            </a:extLst>
          </p:cNvPr>
          <p:cNvSpPr txBox="1"/>
          <p:nvPr/>
        </p:nvSpPr>
        <p:spPr>
          <a:xfrm>
            <a:off x="7659799" y="872571"/>
            <a:ext cx="24873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" panose="020B0604020202020204" pitchFamily="34" charset="0"/>
                <a:cs typeface="Arial" panose="020B0604020202020204" pitchFamily="34" charset="0"/>
              </a:rPr>
              <a:t>Growth of new private car registration stagnates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4A0632-6CD4-D34D-BA52-FEFE7829132A}"/>
              </a:ext>
            </a:extLst>
          </p:cNvPr>
          <p:cNvSpPr txBox="1"/>
          <p:nvPr/>
        </p:nvSpPr>
        <p:spPr>
          <a:xfrm>
            <a:off x="9926408" y="187592"/>
            <a:ext cx="2197553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Transport Cost per capita remains unchanged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F1B3CE-378A-C64C-8C68-893B23EBDBEE}"/>
              </a:ext>
            </a:extLst>
          </p:cNvPr>
          <p:cNvSpPr txBox="1"/>
          <p:nvPr/>
        </p:nvSpPr>
        <p:spPr>
          <a:xfrm>
            <a:off x="5559199" y="510221"/>
            <a:ext cx="248738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Exhaust pollution stabilized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AC1AC4-24E1-9542-9581-797E545373C1}"/>
              </a:ext>
            </a:extLst>
          </p:cNvPr>
          <p:cNvSpPr txBox="1"/>
          <p:nvPr/>
        </p:nvSpPr>
        <p:spPr>
          <a:xfrm>
            <a:off x="1530801" y="399730"/>
            <a:ext cx="248738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PH" sz="1600" dirty="0">
                <a:latin typeface="Arial Narrow" panose="020B0606020202030204" pitchFamily="34" charset="0"/>
                <a:cs typeface="Arial" panose="020B0604020202020204" pitchFamily="34" charset="0"/>
              </a:rPr>
              <a:t>Traffic flows smoothly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16">
            <a:extLst>
              <a:ext uri="{FF2B5EF4-FFF2-40B4-BE49-F238E27FC236}">
                <a16:creationId xmlns:a16="http://schemas.microsoft.com/office/drawing/2014/main" id="{A6724FCA-DC20-624D-B2EC-24A1D51BF136}"/>
              </a:ext>
            </a:extLst>
          </p:cNvPr>
          <p:cNvSpPr/>
          <p:nvPr/>
        </p:nvSpPr>
        <p:spPr>
          <a:xfrm>
            <a:off x="68036" y="3405652"/>
            <a:ext cx="9858372" cy="3412602"/>
          </a:xfrm>
          <a:custGeom>
            <a:avLst/>
            <a:gdLst>
              <a:gd name="connsiteX0" fmla="*/ 0 w 9858372"/>
              <a:gd name="connsiteY0" fmla="*/ 0 h 4466937"/>
              <a:gd name="connsiteX1" fmla="*/ 9858372 w 9858372"/>
              <a:gd name="connsiteY1" fmla="*/ 0 h 4466937"/>
              <a:gd name="connsiteX2" fmla="*/ 9858372 w 9858372"/>
              <a:gd name="connsiteY2" fmla="*/ 4466937 h 4466937"/>
              <a:gd name="connsiteX3" fmla="*/ 0 w 9858372"/>
              <a:gd name="connsiteY3" fmla="*/ 4466937 h 4466937"/>
              <a:gd name="connsiteX4" fmla="*/ 0 w 9858372"/>
              <a:gd name="connsiteY4" fmla="*/ 0 h 4466937"/>
              <a:gd name="connsiteX0" fmla="*/ 0 w 9858372"/>
              <a:gd name="connsiteY0" fmla="*/ 0 h 4466937"/>
              <a:gd name="connsiteX1" fmla="*/ 4502600 w 9858372"/>
              <a:gd name="connsiteY1" fmla="*/ 2041072 h 4466937"/>
              <a:gd name="connsiteX2" fmla="*/ 9858372 w 9858372"/>
              <a:gd name="connsiteY2" fmla="*/ 4466937 h 4466937"/>
              <a:gd name="connsiteX3" fmla="*/ 0 w 9858372"/>
              <a:gd name="connsiteY3" fmla="*/ 4466937 h 4466937"/>
              <a:gd name="connsiteX4" fmla="*/ 0 w 9858372"/>
              <a:gd name="connsiteY4" fmla="*/ 0 h 4466937"/>
              <a:gd name="connsiteX0" fmla="*/ 0 w 9858372"/>
              <a:gd name="connsiteY0" fmla="*/ 60696 h 4527633"/>
              <a:gd name="connsiteX1" fmla="*/ 2397578 w 9858372"/>
              <a:gd name="connsiteY1" fmla="*/ 109680 h 4527633"/>
              <a:gd name="connsiteX2" fmla="*/ 4502600 w 9858372"/>
              <a:gd name="connsiteY2" fmla="*/ 2101768 h 4527633"/>
              <a:gd name="connsiteX3" fmla="*/ 9858372 w 9858372"/>
              <a:gd name="connsiteY3" fmla="*/ 4527633 h 4527633"/>
              <a:gd name="connsiteX4" fmla="*/ 0 w 9858372"/>
              <a:gd name="connsiteY4" fmla="*/ 4527633 h 4527633"/>
              <a:gd name="connsiteX5" fmla="*/ 0 w 9858372"/>
              <a:gd name="connsiteY5" fmla="*/ 60696 h 4527633"/>
              <a:gd name="connsiteX0" fmla="*/ 0 w 9858372"/>
              <a:gd name="connsiteY0" fmla="*/ 152015 h 4618952"/>
              <a:gd name="connsiteX1" fmla="*/ 2397578 w 9858372"/>
              <a:gd name="connsiteY1" fmla="*/ 200999 h 4618952"/>
              <a:gd name="connsiteX2" fmla="*/ 4502600 w 9858372"/>
              <a:gd name="connsiteY2" fmla="*/ 2193087 h 4618952"/>
              <a:gd name="connsiteX3" fmla="*/ 9858372 w 9858372"/>
              <a:gd name="connsiteY3" fmla="*/ 4618952 h 4618952"/>
              <a:gd name="connsiteX4" fmla="*/ 0 w 9858372"/>
              <a:gd name="connsiteY4" fmla="*/ 4618952 h 4618952"/>
              <a:gd name="connsiteX5" fmla="*/ 0 w 9858372"/>
              <a:gd name="connsiteY5" fmla="*/ 152015 h 4618952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4502600 w 9858372"/>
              <a:gd name="connsiteY2" fmla="*/ 2104055 h 4529920"/>
              <a:gd name="connsiteX3" fmla="*/ 9858372 w 9858372"/>
              <a:gd name="connsiteY3" fmla="*/ 4529920 h 4529920"/>
              <a:gd name="connsiteX4" fmla="*/ 0 w 9858372"/>
              <a:gd name="connsiteY4" fmla="*/ 4529920 h 4529920"/>
              <a:gd name="connsiteX5" fmla="*/ 0 w 9858372"/>
              <a:gd name="connsiteY5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279321 w 9858372"/>
              <a:gd name="connsiteY2" fmla="*/ 977381 h 4529920"/>
              <a:gd name="connsiteX3" fmla="*/ 4502600 w 9858372"/>
              <a:gd name="connsiteY3" fmla="*/ 2104055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2544535 w 9858372"/>
              <a:gd name="connsiteY2" fmla="*/ 1924438 h 4529920"/>
              <a:gd name="connsiteX3" fmla="*/ 4502600 w 9858372"/>
              <a:gd name="connsiteY3" fmla="*/ 2104055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2544535 w 9858372"/>
              <a:gd name="connsiteY2" fmla="*/ 1924438 h 4529920"/>
              <a:gd name="connsiteX3" fmla="*/ 4535258 w 9858372"/>
              <a:gd name="connsiteY3" fmla="*/ 2055069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9858372 w 9858372"/>
              <a:gd name="connsiteY4" fmla="*/ 4529920 h 4529920"/>
              <a:gd name="connsiteX5" fmla="*/ 0 w 9858372"/>
              <a:gd name="connsiteY5" fmla="*/ 4529920 h 4529920"/>
              <a:gd name="connsiteX6" fmla="*/ 0 w 9858372"/>
              <a:gd name="connsiteY6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6038850 w 9858372"/>
              <a:gd name="connsiteY4" fmla="*/ 3704253 h 4529920"/>
              <a:gd name="connsiteX5" fmla="*/ 9858372 w 9858372"/>
              <a:gd name="connsiteY5" fmla="*/ 4529920 h 4529920"/>
              <a:gd name="connsiteX6" fmla="*/ 0 w 9858372"/>
              <a:gd name="connsiteY6" fmla="*/ 4529920 h 4529920"/>
              <a:gd name="connsiteX7" fmla="*/ 0 w 9858372"/>
              <a:gd name="connsiteY7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35258 w 9858372"/>
              <a:gd name="connsiteY3" fmla="*/ 2055069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02601 w 9858372"/>
              <a:gd name="connsiteY3" fmla="*/ 2104055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858372 w 9858372"/>
              <a:gd name="connsiteY6" fmla="*/ 4529920 h 4529920"/>
              <a:gd name="connsiteX7" fmla="*/ 0 w 9858372"/>
              <a:gd name="connsiteY7" fmla="*/ 4529920 h 4529920"/>
              <a:gd name="connsiteX8" fmla="*/ 0 w 9858372"/>
              <a:gd name="connsiteY8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02601 w 9858372"/>
              <a:gd name="connsiteY3" fmla="*/ 2104055 h 4529920"/>
              <a:gd name="connsiteX4" fmla="*/ 5304064 w 9858372"/>
              <a:gd name="connsiteY4" fmla="*/ 2218353 h 4529920"/>
              <a:gd name="connsiteX5" fmla="*/ 6038850 w 9858372"/>
              <a:gd name="connsiteY5" fmla="*/ 3704253 h 4529920"/>
              <a:gd name="connsiteX6" fmla="*/ 9696450 w 9858372"/>
              <a:gd name="connsiteY6" fmla="*/ 3687924 h 4529920"/>
              <a:gd name="connsiteX7" fmla="*/ 9858372 w 9858372"/>
              <a:gd name="connsiteY7" fmla="*/ 4529920 h 4529920"/>
              <a:gd name="connsiteX8" fmla="*/ 0 w 9858372"/>
              <a:gd name="connsiteY8" fmla="*/ 4529920 h 4529920"/>
              <a:gd name="connsiteX9" fmla="*/ 0 w 9858372"/>
              <a:gd name="connsiteY9" fmla="*/ 62983 h 4529920"/>
              <a:gd name="connsiteX0" fmla="*/ 0 w 9858372"/>
              <a:gd name="connsiteY0" fmla="*/ 62983 h 4529920"/>
              <a:gd name="connsiteX1" fmla="*/ 2397578 w 9858372"/>
              <a:gd name="connsiteY1" fmla="*/ 111967 h 4529920"/>
              <a:gd name="connsiteX2" fmla="*/ 3377292 w 9858372"/>
              <a:gd name="connsiteY2" fmla="*/ 2071395 h 4529920"/>
              <a:gd name="connsiteX3" fmla="*/ 4502601 w 9858372"/>
              <a:gd name="connsiteY3" fmla="*/ 2104055 h 4529920"/>
              <a:gd name="connsiteX4" fmla="*/ 5304064 w 9858372"/>
              <a:gd name="connsiteY4" fmla="*/ 2218353 h 4529920"/>
              <a:gd name="connsiteX5" fmla="*/ 6104165 w 9858372"/>
              <a:gd name="connsiteY5" fmla="*/ 3557296 h 4529920"/>
              <a:gd name="connsiteX6" fmla="*/ 9696450 w 9858372"/>
              <a:gd name="connsiteY6" fmla="*/ 3687924 h 4529920"/>
              <a:gd name="connsiteX7" fmla="*/ 9858372 w 9858372"/>
              <a:gd name="connsiteY7" fmla="*/ 4529920 h 4529920"/>
              <a:gd name="connsiteX8" fmla="*/ 0 w 9858372"/>
              <a:gd name="connsiteY8" fmla="*/ 4529920 h 4529920"/>
              <a:gd name="connsiteX9" fmla="*/ 0 w 9858372"/>
              <a:gd name="connsiteY9" fmla="*/ 62983 h 4529920"/>
              <a:gd name="connsiteX0" fmla="*/ 32657 w 9858372"/>
              <a:gd name="connsiteY0" fmla="*/ 1055997 h 4428919"/>
              <a:gd name="connsiteX1" fmla="*/ 2397578 w 9858372"/>
              <a:gd name="connsiteY1" fmla="*/ 10966 h 4428919"/>
              <a:gd name="connsiteX2" fmla="*/ 3377292 w 9858372"/>
              <a:gd name="connsiteY2" fmla="*/ 1970394 h 4428919"/>
              <a:gd name="connsiteX3" fmla="*/ 4502601 w 9858372"/>
              <a:gd name="connsiteY3" fmla="*/ 2003054 h 4428919"/>
              <a:gd name="connsiteX4" fmla="*/ 5304064 w 9858372"/>
              <a:gd name="connsiteY4" fmla="*/ 2117352 h 4428919"/>
              <a:gd name="connsiteX5" fmla="*/ 6104165 w 9858372"/>
              <a:gd name="connsiteY5" fmla="*/ 3456295 h 4428919"/>
              <a:gd name="connsiteX6" fmla="*/ 9696450 w 9858372"/>
              <a:gd name="connsiteY6" fmla="*/ 3586923 h 4428919"/>
              <a:gd name="connsiteX7" fmla="*/ 9858372 w 9858372"/>
              <a:gd name="connsiteY7" fmla="*/ 4428919 h 4428919"/>
              <a:gd name="connsiteX8" fmla="*/ 0 w 9858372"/>
              <a:gd name="connsiteY8" fmla="*/ 4428919 h 4428919"/>
              <a:gd name="connsiteX9" fmla="*/ 32657 w 9858372"/>
              <a:gd name="connsiteY9" fmla="*/ 1055997 h 4428919"/>
              <a:gd name="connsiteX0" fmla="*/ 32657 w 9858372"/>
              <a:gd name="connsiteY0" fmla="*/ 77563 h 3450485"/>
              <a:gd name="connsiteX1" fmla="*/ 1646464 w 9858372"/>
              <a:gd name="connsiteY1" fmla="*/ 93889 h 3450485"/>
              <a:gd name="connsiteX2" fmla="*/ 3377292 w 9858372"/>
              <a:gd name="connsiteY2" fmla="*/ 991960 h 3450485"/>
              <a:gd name="connsiteX3" fmla="*/ 4502601 w 9858372"/>
              <a:gd name="connsiteY3" fmla="*/ 1024620 h 3450485"/>
              <a:gd name="connsiteX4" fmla="*/ 5304064 w 9858372"/>
              <a:gd name="connsiteY4" fmla="*/ 1138918 h 3450485"/>
              <a:gd name="connsiteX5" fmla="*/ 6104165 w 9858372"/>
              <a:gd name="connsiteY5" fmla="*/ 2477861 h 3450485"/>
              <a:gd name="connsiteX6" fmla="*/ 9696450 w 9858372"/>
              <a:gd name="connsiteY6" fmla="*/ 2608489 h 3450485"/>
              <a:gd name="connsiteX7" fmla="*/ 9858372 w 9858372"/>
              <a:gd name="connsiteY7" fmla="*/ 3450485 h 3450485"/>
              <a:gd name="connsiteX8" fmla="*/ 0 w 9858372"/>
              <a:gd name="connsiteY8" fmla="*/ 3450485 h 3450485"/>
              <a:gd name="connsiteX9" fmla="*/ 32657 w 9858372"/>
              <a:gd name="connsiteY9" fmla="*/ 77563 h 3450485"/>
              <a:gd name="connsiteX0" fmla="*/ 32657 w 9858372"/>
              <a:gd name="connsiteY0" fmla="*/ 50810 h 3423732"/>
              <a:gd name="connsiteX1" fmla="*/ 1646464 w 9858372"/>
              <a:gd name="connsiteY1" fmla="*/ 67136 h 3423732"/>
              <a:gd name="connsiteX2" fmla="*/ 3377292 w 9858372"/>
              <a:gd name="connsiteY2" fmla="*/ 965207 h 3423732"/>
              <a:gd name="connsiteX3" fmla="*/ 4502601 w 9858372"/>
              <a:gd name="connsiteY3" fmla="*/ 997867 h 3423732"/>
              <a:gd name="connsiteX4" fmla="*/ 5304064 w 9858372"/>
              <a:gd name="connsiteY4" fmla="*/ 1112165 h 3423732"/>
              <a:gd name="connsiteX5" fmla="*/ 6104165 w 9858372"/>
              <a:gd name="connsiteY5" fmla="*/ 2451108 h 3423732"/>
              <a:gd name="connsiteX6" fmla="*/ 9696450 w 9858372"/>
              <a:gd name="connsiteY6" fmla="*/ 2581736 h 3423732"/>
              <a:gd name="connsiteX7" fmla="*/ 9858372 w 9858372"/>
              <a:gd name="connsiteY7" fmla="*/ 3423732 h 3423732"/>
              <a:gd name="connsiteX8" fmla="*/ 0 w 9858372"/>
              <a:gd name="connsiteY8" fmla="*/ 3423732 h 3423732"/>
              <a:gd name="connsiteX9" fmla="*/ 32657 w 9858372"/>
              <a:gd name="connsiteY9" fmla="*/ 50810 h 342373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304064 w 9858372"/>
              <a:gd name="connsiteY4" fmla="*/ 11010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304064 w 9858372"/>
              <a:gd name="connsiteY4" fmla="*/ 11010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4993821 w 9858372"/>
              <a:gd name="connsiteY4" fmla="*/ 1394949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4993821 w 9858372"/>
              <a:gd name="connsiteY4" fmla="*/ 1394949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6104165 w 9858372"/>
              <a:gd name="connsiteY5" fmla="*/ 2439978 h 3412602"/>
              <a:gd name="connsiteX6" fmla="*/ 9696450 w 9858372"/>
              <a:gd name="connsiteY6" fmla="*/ 2570606 h 3412602"/>
              <a:gd name="connsiteX7" fmla="*/ 9858372 w 9858372"/>
              <a:gd name="connsiteY7" fmla="*/ 3412602 h 3412602"/>
              <a:gd name="connsiteX8" fmla="*/ 0 w 9858372"/>
              <a:gd name="connsiteY8" fmla="*/ 3412602 h 3412602"/>
              <a:gd name="connsiteX9" fmla="*/ 32657 w 9858372"/>
              <a:gd name="connsiteY9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5646964 w 9858372"/>
              <a:gd name="connsiteY5" fmla="*/ 1982777 h 3412602"/>
              <a:gd name="connsiteX6" fmla="*/ 6104165 w 9858372"/>
              <a:gd name="connsiteY6" fmla="*/ 2439978 h 3412602"/>
              <a:gd name="connsiteX7" fmla="*/ 9696450 w 9858372"/>
              <a:gd name="connsiteY7" fmla="*/ 2570606 h 3412602"/>
              <a:gd name="connsiteX8" fmla="*/ 9858372 w 9858372"/>
              <a:gd name="connsiteY8" fmla="*/ 3412602 h 3412602"/>
              <a:gd name="connsiteX9" fmla="*/ 0 w 9858372"/>
              <a:gd name="connsiteY9" fmla="*/ 3412602 h 3412602"/>
              <a:gd name="connsiteX10" fmla="*/ 32657 w 9858372"/>
              <a:gd name="connsiteY10" fmla="*/ 39680 h 3412602"/>
              <a:gd name="connsiteX0" fmla="*/ 32657 w 9858372"/>
              <a:gd name="connsiteY0" fmla="*/ 39680 h 3412602"/>
              <a:gd name="connsiteX1" fmla="*/ 1646464 w 9858372"/>
              <a:gd name="connsiteY1" fmla="*/ 56006 h 3412602"/>
              <a:gd name="connsiteX2" fmla="*/ 3377292 w 9858372"/>
              <a:gd name="connsiteY2" fmla="*/ 954077 h 3412602"/>
              <a:gd name="connsiteX3" fmla="*/ 4502601 w 9858372"/>
              <a:gd name="connsiteY3" fmla="*/ 986737 h 3412602"/>
              <a:gd name="connsiteX4" fmla="*/ 5189763 w 9858372"/>
              <a:gd name="connsiteY4" fmla="*/ 1672535 h 3412602"/>
              <a:gd name="connsiteX5" fmla="*/ 5646964 w 9858372"/>
              <a:gd name="connsiteY5" fmla="*/ 1982777 h 3412602"/>
              <a:gd name="connsiteX6" fmla="*/ 6104165 w 9858372"/>
              <a:gd name="connsiteY6" fmla="*/ 2439978 h 3412602"/>
              <a:gd name="connsiteX7" fmla="*/ 9696450 w 9858372"/>
              <a:gd name="connsiteY7" fmla="*/ 2570606 h 3412602"/>
              <a:gd name="connsiteX8" fmla="*/ 9858372 w 9858372"/>
              <a:gd name="connsiteY8" fmla="*/ 3412602 h 3412602"/>
              <a:gd name="connsiteX9" fmla="*/ 0 w 9858372"/>
              <a:gd name="connsiteY9" fmla="*/ 3412602 h 3412602"/>
              <a:gd name="connsiteX10" fmla="*/ 32657 w 9858372"/>
              <a:gd name="connsiteY10" fmla="*/ 39680 h 341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58372" h="3412602">
                <a:moveTo>
                  <a:pt x="32657" y="39680"/>
                </a:moveTo>
                <a:cubicBezTo>
                  <a:pt x="1196521" y="-58292"/>
                  <a:pt x="254000" y="56006"/>
                  <a:pt x="1646464" y="56006"/>
                </a:cubicBezTo>
                <a:cubicBezTo>
                  <a:pt x="2370364" y="469663"/>
                  <a:pt x="2800349" y="654720"/>
                  <a:pt x="3377292" y="954077"/>
                </a:cubicBezTo>
                <a:lnTo>
                  <a:pt x="4502601" y="986737"/>
                </a:lnTo>
                <a:cubicBezTo>
                  <a:pt x="5069113" y="1465708"/>
                  <a:pt x="4884509" y="1650764"/>
                  <a:pt x="5189763" y="1672535"/>
                </a:cubicBezTo>
                <a:cubicBezTo>
                  <a:pt x="5366883" y="1838542"/>
                  <a:pt x="5494564" y="1854870"/>
                  <a:pt x="5646964" y="1982777"/>
                </a:cubicBezTo>
                <a:cubicBezTo>
                  <a:pt x="5799364" y="2110684"/>
                  <a:pt x="5415644" y="2342007"/>
                  <a:pt x="6104165" y="2439978"/>
                </a:cubicBezTo>
                <a:cubicBezTo>
                  <a:pt x="6751865" y="2576049"/>
                  <a:pt x="9048750" y="2434535"/>
                  <a:pt x="9696450" y="2570606"/>
                </a:cubicBezTo>
                <a:lnTo>
                  <a:pt x="9858372" y="3412602"/>
                </a:lnTo>
                <a:lnTo>
                  <a:pt x="0" y="3412602"/>
                </a:lnTo>
                <a:lnTo>
                  <a:pt x="32657" y="3968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52306B74-E7BD-B84D-A685-137DC02E56C5}"/>
              </a:ext>
            </a:extLst>
          </p:cNvPr>
          <p:cNvSpPr/>
          <p:nvPr/>
        </p:nvSpPr>
        <p:spPr>
          <a:xfrm>
            <a:off x="3298371" y="3504005"/>
            <a:ext cx="6516459" cy="1623293"/>
          </a:xfrm>
          <a:custGeom>
            <a:avLst/>
            <a:gdLst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0 w 6826701"/>
              <a:gd name="connsiteY3" fmla="*/ 1998851 h 1998851"/>
              <a:gd name="connsiteX4" fmla="*/ 0 w 6826701"/>
              <a:gd name="connsiteY4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0 w 6826701"/>
              <a:gd name="connsiteY4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46957 w 6826701"/>
              <a:gd name="connsiteY4" fmla="*/ 904710 h 1998851"/>
              <a:gd name="connsiteX5" fmla="*/ 0 w 6826701"/>
              <a:gd name="connsiteY5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46957 w 6826701"/>
              <a:gd name="connsiteY4" fmla="*/ 904710 h 1998851"/>
              <a:gd name="connsiteX5" fmla="*/ 0 w 6826701"/>
              <a:gd name="connsiteY5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845128 w 6826701"/>
              <a:gd name="connsiteY4" fmla="*/ 1361910 h 1998851"/>
              <a:gd name="connsiteX5" fmla="*/ 146957 w 6826701"/>
              <a:gd name="connsiteY5" fmla="*/ 904710 h 1998851"/>
              <a:gd name="connsiteX6" fmla="*/ 0 w 6826701"/>
              <a:gd name="connsiteY6" fmla="*/ 0 h 1998851"/>
              <a:gd name="connsiteX0" fmla="*/ 0 w 6826701"/>
              <a:gd name="connsiteY0" fmla="*/ 0 h 1998851"/>
              <a:gd name="connsiteX1" fmla="*/ 6826701 w 6826701"/>
              <a:gd name="connsiteY1" fmla="*/ 0 h 1998851"/>
              <a:gd name="connsiteX2" fmla="*/ 6826701 w 6826701"/>
              <a:gd name="connsiteY2" fmla="*/ 1998851 h 1998851"/>
              <a:gd name="connsiteX3" fmla="*/ 2334985 w 6826701"/>
              <a:gd name="connsiteY3" fmla="*/ 1786580 h 1998851"/>
              <a:gd name="connsiteX4" fmla="*/ 1796143 w 6826701"/>
              <a:gd name="connsiteY4" fmla="*/ 1084325 h 1998851"/>
              <a:gd name="connsiteX5" fmla="*/ 146957 w 6826701"/>
              <a:gd name="connsiteY5" fmla="*/ 904710 h 1998851"/>
              <a:gd name="connsiteX6" fmla="*/ 0 w 6826701"/>
              <a:gd name="connsiteY6" fmla="*/ 0 h 1998851"/>
              <a:gd name="connsiteX0" fmla="*/ 0 w 6696073"/>
              <a:gd name="connsiteY0" fmla="*/ 244929 h 1998851"/>
              <a:gd name="connsiteX1" fmla="*/ 6696073 w 6696073"/>
              <a:gd name="connsiteY1" fmla="*/ 0 h 1998851"/>
              <a:gd name="connsiteX2" fmla="*/ 6696073 w 6696073"/>
              <a:gd name="connsiteY2" fmla="*/ 1998851 h 1998851"/>
              <a:gd name="connsiteX3" fmla="*/ 2204357 w 6696073"/>
              <a:gd name="connsiteY3" fmla="*/ 1786580 h 1998851"/>
              <a:gd name="connsiteX4" fmla="*/ 1665515 w 6696073"/>
              <a:gd name="connsiteY4" fmla="*/ 1084325 h 1998851"/>
              <a:gd name="connsiteX5" fmla="*/ 16329 w 6696073"/>
              <a:gd name="connsiteY5" fmla="*/ 904710 h 1998851"/>
              <a:gd name="connsiteX6" fmla="*/ 0 w 6696073"/>
              <a:gd name="connsiteY6" fmla="*/ 244929 h 1998851"/>
              <a:gd name="connsiteX0" fmla="*/ 0 w 6696073"/>
              <a:gd name="connsiteY0" fmla="*/ 0 h 1753922"/>
              <a:gd name="connsiteX1" fmla="*/ 6516459 w 6696073"/>
              <a:gd name="connsiteY1" fmla="*/ 636814 h 1753922"/>
              <a:gd name="connsiteX2" fmla="*/ 6696073 w 6696073"/>
              <a:gd name="connsiteY2" fmla="*/ 1753922 h 1753922"/>
              <a:gd name="connsiteX3" fmla="*/ 2204357 w 6696073"/>
              <a:gd name="connsiteY3" fmla="*/ 1541651 h 1753922"/>
              <a:gd name="connsiteX4" fmla="*/ 1665515 w 6696073"/>
              <a:gd name="connsiteY4" fmla="*/ 839396 h 1753922"/>
              <a:gd name="connsiteX5" fmla="*/ 16329 w 6696073"/>
              <a:gd name="connsiteY5" fmla="*/ 659781 h 1753922"/>
              <a:gd name="connsiteX6" fmla="*/ 0 w 6696073"/>
              <a:gd name="connsiteY6" fmla="*/ 0 h 1753922"/>
              <a:gd name="connsiteX0" fmla="*/ 0 w 6696073"/>
              <a:gd name="connsiteY0" fmla="*/ 0 h 1753922"/>
              <a:gd name="connsiteX1" fmla="*/ 2808515 w 6696073"/>
              <a:gd name="connsiteY1" fmla="*/ 512823 h 1753922"/>
              <a:gd name="connsiteX2" fmla="*/ 6516459 w 6696073"/>
              <a:gd name="connsiteY2" fmla="*/ 636814 h 1753922"/>
              <a:gd name="connsiteX3" fmla="*/ 6696073 w 6696073"/>
              <a:gd name="connsiteY3" fmla="*/ 1753922 h 1753922"/>
              <a:gd name="connsiteX4" fmla="*/ 2204357 w 6696073"/>
              <a:gd name="connsiteY4" fmla="*/ 1541651 h 1753922"/>
              <a:gd name="connsiteX5" fmla="*/ 1665515 w 6696073"/>
              <a:gd name="connsiteY5" fmla="*/ 839396 h 1753922"/>
              <a:gd name="connsiteX6" fmla="*/ 16329 w 6696073"/>
              <a:gd name="connsiteY6" fmla="*/ 659781 h 1753922"/>
              <a:gd name="connsiteX7" fmla="*/ 0 w 6696073"/>
              <a:gd name="connsiteY7" fmla="*/ 0 h 1753922"/>
              <a:gd name="connsiteX0" fmla="*/ 0 w 6516459"/>
              <a:gd name="connsiteY0" fmla="*/ 0 h 1623293"/>
              <a:gd name="connsiteX1" fmla="*/ 2808515 w 6516459"/>
              <a:gd name="connsiteY1" fmla="*/ 512823 h 1623293"/>
              <a:gd name="connsiteX2" fmla="*/ 6516459 w 6516459"/>
              <a:gd name="connsiteY2" fmla="*/ 636814 h 1623293"/>
              <a:gd name="connsiteX3" fmla="*/ 6451144 w 6516459"/>
              <a:gd name="connsiteY3" fmla="*/ 1623293 h 1623293"/>
              <a:gd name="connsiteX4" fmla="*/ 2204357 w 6516459"/>
              <a:gd name="connsiteY4" fmla="*/ 1541651 h 1623293"/>
              <a:gd name="connsiteX5" fmla="*/ 1665515 w 6516459"/>
              <a:gd name="connsiteY5" fmla="*/ 839396 h 1623293"/>
              <a:gd name="connsiteX6" fmla="*/ 16329 w 6516459"/>
              <a:gd name="connsiteY6" fmla="*/ 659781 h 1623293"/>
              <a:gd name="connsiteX7" fmla="*/ 0 w 6516459"/>
              <a:gd name="connsiteY7" fmla="*/ 0 h 162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459" h="1623293">
                <a:moveTo>
                  <a:pt x="0" y="0"/>
                </a:moveTo>
                <a:cubicBezTo>
                  <a:pt x="990600" y="94741"/>
                  <a:pt x="1817915" y="418082"/>
                  <a:pt x="2808515" y="512823"/>
                </a:cubicBezTo>
                <a:lnTo>
                  <a:pt x="6516459" y="636814"/>
                </a:lnTo>
                <a:lnTo>
                  <a:pt x="6451144" y="1623293"/>
                </a:lnTo>
                <a:lnTo>
                  <a:pt x="2204357" y="1541651"/>
                </a:lnTo>
                <a:cubicBezTo>
                  <a:pt x="1374095" y="1435494"/>
                  <a:pt x="2030186" y="986374"/>
                  <a:pt x="1665515" y="839396"/>
                </a:cubicBezTo>
                <a:cubicBezTo>
                  <a:pt x="1300844" y="692418"/>
                  <a:pt x="323850" y="886766"/>
                  <a:pt x="16329" y="659781"/>
                </a:cubicBez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7D88786-8B79-7D42-858C-F583A3C4FFDD}"/>
              </a:ext>
            </a:extLst>
          </p:cNvPr>
          <p:cNvSpPr/>
          <p:nvPr/>
        </p:nvSpPr>
        <p:spPr>
          <a:xfrm>
            <a:off x="10467292" y="2078542"/>
            <a:ext cx="1688306" cy="3859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ular Callout 58">
            <a:extLst>
              <a:ext uri="{FF2B5EF4-FFF2-40B4-BE49-F238E27FC236}">
                <a16:creationId xmlns:a16="http://schemas.microsoft.com/office/drawing/2014/main" id="{DF07A906-62AE-1345-A65E-C096AE481393}"/>
              </a:ext>
            </a:extLst>
          </p:cNvPr>
          <p:cNvSpPr/>
          <p:nvPr/>
        </p:nvSpPr>
        <p:spPr>
          <a:xfrm>
            <a:off x="7405687" y="2841749"/>
            <a:ext cx="1843764" cy="571373"/>
          </a:xfrm>
          <a:prstGeom prst="wedgeRectCallout">
            <a:avLst>
              <a:gd name="adj1" fmla="val -34804"/>
              <a:gd name="adj2" fmla="val 162522"/>
            </a:avLst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ular Callout 59">
            <a:extLst>
              <a:ext uri="{FF2B5EF4-FFF2-40B4-BE49-F238E27FC236}">
                <a16:creationId xmlns:a16="http://schemas.microsoft.com/office/drawing/2014/main" id="{9FD142FC-0782-8F4D-B774-B86208BABF28}"/>
              </a:ext>
            </a:extLst>
          </p:cNvPr>
          <p:cNvSpPr/>
          <p:nvPr/>
        </p:nvSpPr>
        <p:spPr>
          <a:xfrm>
            <a:off x="2316615" y="2156897"/>
            <a:ext cx="1843764" cy="571373"/>
          </a:xfrm>
          <a:prstGeom prst="wedgeRectCallout">
            <a:avLst>
              <a:gd name="adj1" fmla="val -52516"/>
              <a:gd name="adj2" fmla="val 202531"/>
            </a:avLst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SBC Company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ular Callout 60">
            <a:extLst>
              <a:ext uri="{FF2B5EF4-FFF2-40B4-BE49-F238E27FC236}">
                <a16:creationId xmlns:a16="http://schemas.microsoft.com/office/drawing/2014/main" id="{37BAF4FF-53DC-9048-A3B9-49DFB0439002}"/>
              </a:ext>
            </a:extLst>
          </p:cNvPr>
          <p:cNvSpPr/>
          <p:nvPr/>
        </p:nvSpPr>
        <p:spPr>
          <a:xfrm>
            <a:off x="10285643" y="955195"/>
            <a:ext cx="1843764" cy="571373"/>
          </a:xfrm>
          <a:prstGeom prst="wedgeRectCallout">
            <a:avLst>
              <a:gd name="adj1" fmla="val -11778"/>
              <a:gd name="adj2" fmla="val 128229"/>
            </a:avLst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Works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946363" y="1784348"/>
            <a:ext cx="84255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PLAN THE STRATEGY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0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Process 7">
            <a:extLst>
              <a:ext uri="{FF2B5EF4-FFF2-40B4-BE49-F238E27FC236}">
                <a16:creationId xmlns:a16="http://schemas.microsoft.com/office/drawing/2014/main" id="{0C63E4EC-E967-0D47-841C-7F4E00A530AE}"/>
              </a:ext>
            </a:extLst>
          </p:cNvPr>
          <p:cNvSpPr/>
          <p:nvPr/>
        </p:nvSpPr>
        <p:spPr>
          <a:xfrm>
            <a:off x="1651384" y="2090891"/>
            <a:ext cx="2704304" cy="2528606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4" name="Process 8">
            <a:extLst>
              <a:ext uri="{FF2B5EF4-FFF2-40B4-BE49-F238E27FC236}">
                <a16:creationId xmlns:a16="http://schemas.microsoft.com/office/drawing/2014/main" id="{2358A7E0-2B72-F64C-9ED4-1D375B2C6FFD}"/>
              </a:ext>
            </a:extLst>
          </p:cNvPr>
          <p:cNvSpPr/>
          <p:nvPr/>
        </p:nvSpPr>
        <p:spPr>
          <a:xfrm>
            <a:off x="4915119" y="2090891"/>
            <a:ext cx="2704304" cy="2528606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6" name="Process 9">
            <a:extLst>
              <a:ext uri="{FF2B5EF4-FFF2-40B4-BE49-F238E27FC236}">
                <a16:creationId xmlns:a16="http://schemas.microsoft.com/office/drawing/2014/main" id="{AC6FB2D2-F875-1447-B7C7-AE5865E2C992}"/>
              </a:ext>
            </a:extLst>
          </p:cNvPr>
          <p:cNvSpPr/>
          <p:nvPr/>
        </p:nvSpPr>
        <p:spPr>
          <a:xfrm>
            <a:off x="8178854" y="2090891"/>
            <a:ext cx="2704304" cy="2528606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acial Indifferenc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3E3FF1-911A-FB41-A978-3BDCEC35D921}"/>
              </a:ext>
            </a:extLst>
          </p:cNvPr>
          <p:cNvSpPr txBox="1"/>
          <p:nvPr/>
        </p:nvSpPr>
        <p:spPr>
          <a:xfrm>
            <a:off x="1523079" y="2987567"/>
            <a:ext cx="296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STRATEGY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6C45C2-AD4C-B649-B72B-894EA4A5319D}"/>
              </a:ext>
            </a:extLst>
          </p:cNvPr>
          <p:cNvSpPr txBox="1"/>
          <p:nvPr/>
        </p:nvSpPr>
        <p:spPr>
          <a:xfrm>
            <a:off x="4786814" y="2987566"/>
            <a:ext cx="296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PERFORMANCE SCORECARD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0D164-EFAB-5641-BB7F-0CF62ACA7C77}"/>
              </a:ext>
            </a:extLst>
          </p:cNvPr>
          <p:cNvSpPr txBox="1"/>
          <p:nvPr/>
        </p:nvSpPr>
        <p:spPr>
          <a:xfrm>
            <a:off x="8050549" y="2951946"/>
            <a:ext cx="296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lacial Indifference" pitchFamily="2" charset="0"/>
              </a:rPr>
              <a:t>STRATEGIC INITIATIVES</a:t>
            </a:r>
          </a:p>
        </p:txBody>
      </p:sp>
    </p:spTree>
    <p:extLst>
      <p:ext uri="{BB962C8B-B14F-4D97-AF65-F5344CB8AC3E}">
        <p14:creationId xmlns:p14="http://schemas.microsoft.com/office/powerpoint/2010/main" val="8179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STRATEGY MAP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62968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communication tool of the Balanced Scorecard</a:t>
            </a: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One-page graphical representation of what must be done well in each of the </a:t>
            </a:r>
            <a:r>
              <a:rPr lang="en-US" sz="3000" dirty="0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four perspectives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 order to successfully execute strategy</a:t>
            </a: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Defines pathways that will lead to strategy execution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ESSENTIAL PRINCIPLES OF A STRATEGY MAP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629680"/>
            <a:ext cx="332885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000" b="1" dirty="0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linkage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of measures throughout the Strategy Map is constructed with a series of  “if-then” statements.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46"/>
          <p:cNvGrpSpPr/>
          <p:nvPr/>
        </p:nvGrpSpPr>
        <p:grpSpPr>
          <a:xfrm>
            <a:off x="5346576" y="3805349"/>
            <a:ext cx="5145075" cy="2416543"/>
            <a:chOff x="0" y="-289496"/>
            <a:chExt cx="10290148" cy="2486939"/>
          </a:xfrm>
        </p:grpSpPr>
        <p:sp>
          <p:nvSpPr>
            <p:cNvPr id="7" name="Shape 644"/>
            <p:cNvSpPr/>
            <p:nvPr/>
          </p:nvSpPr>
          <p:spPr>
            <a:xfrm>
              <a:off x="0" y="121666"/>
              <a:ext cx="10290148" cy="2075777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chemeClr val="accent1"/>
                  </a:solidFill>
                </a:defRPr>
              </a:pPr>
              <a:endParaRPr sz="1600"/>
            </a:p>
          </p:txBody>
        </p:sp>
        <p:sp>
          <p:nvSpPr>
            <p:cNvPr id="8" name="Shape 645"/>
            <p:cNvSpPr/>
            <p:nvPr/>
          </p:nvSpPr>
          <p:spPr>
            <a:xfrm rot="16200000">
              <a:off x="-582464" y="613257"/>
              <a:ext cx="2319110" cy="513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PH" sz="1200" dirty="0"/>
                <a:t>SUPPORT PROCESS</a:t>
              </a:r>
              <a:endParaRPr sz="1200" dirty="0"/>
            </a:p>
          </p:txBody>
        </p:sp>
      </p:grpSp>
      <p:grpSp>
        <p:nvGrpSpPr>
          <p:cNvPr id="9" name="Group 649"/>
          <p:cNvGrpSpPr/>
          <p:nvPr/>
        </p:nvGrpSpPr>
        <p:grpSpPr>
          <a:xfrm>
            <a:off x="5346577" y="2962668"/>
            <a:ext cx="5145075" cy="1113042"/>
            <a:chOff x="0" y="-1"/>
            <a:chExt cx="10290147" cy="2226082"/>
          </a:xfrm>
        </p:grpSpPr>
        <p:sp>
          <p:nvSpPr>
            <p:cNvPr id="10" name="Shape 647"/>
            <p:cNvSpPr/>
            <p:nvPr/>
          </p:nvSpPr>
          <p:spPr>
            <a:xfrm>
              <a:off x="0" y="128995"/>
              <a:ext cx="10290147" cy="2075777"/>
            </a:xfrm>
            <a:prstGeom prst="rect">
              <a:avLst/>
            </a:prstGeom>
            <a:solidFill>
              <a:schemeClr val="accent1">
                <a:hueOff val="273562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chemeClr val="accent1"/>
                  </a:solidFill>
                </a:defRPr>
              </a:pPr>
              <a:endParaRPr sz="1600"/>
            </a:p>
          </p:txBody>
        </p:sp>
        <p:sp>
          <p:nvSpPr>
            <p:cNvPr id="11" name="Shape 648"/>
            <p:cNvSpPr/>
            <p:nvPr/>
          </p:nvSpPr>
          <p:spPr>
            <a:xfrm rot="16200000">
              <a:off x="-482277" y="717739"/>
              <a:ext cx="2226082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PH" sz="1050" dirty="0"/>
                <a:t>CORE</a:t>
              </a:r>
              <a:r>
                <a:rPr sz="1050" dirty="0"/>
                <a:t> PROCESSES</a:t>
              </a:r>
            </a:p>
          </p:txBody>
        </p:sp>
      </p:grpSp>
      <p:grpSp>
        <p:nvGrpSpPr>
          <p:cNvPr id="12" name="Group 652"/>
          <p:cNvGrpSpPr/>
          <p:nvPr/>
        </p:nvGrpSpPr>
        <p:grpSpPr>
          <a:xfrm>
            <a:off x="5346576" y="1913841"/>
            <a:ext cx="5145075" cy="1037889"/>
            <a:chOff x="0" y="0"/>
            <a:chExt cx="10290148" cy="2075777"/>
          </a:xfrm>
        </p:grpSpPr>
        <p:sp>
          <p:nvSpPr>
            <p:cNvPr id="13" name="Shape 650"/>
            <p:cNvSpPr/>
            <p:nvPr/>
          </p:nvSpPr>
          <p:spPr>
            <a:xfrm>
              <a:off x="0" y="0"/>
              <a:ext cx="10290148" cy="207577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chemeClr val="accent1"/>
                  </a:solidFill>
                </a:defRPr>
              </a:pPr>
              <a:endParaRPr sz="1600"/>
            </a:p>
          </p:txBody>
        </p:sp>
        <p:sp>
          <p:nvSpPr>
            <p:cNvPr id="14" name="Shape 651"/>
            <p:cNvSpPr/>
            <p:nvPr/>
          </p:nvSpPr>
          <p:spPr>
            <a:xfrm rot="16200000">
              <a:off x="-323024" y="783792"/>
              <a:ext cx="1907573" cy="636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PH" sz="800" dirty="0"/>
                <a:t>BREAKTHROUGH</a:t>
              </a:r>
            </a:p>
            <a:p>
              <a:r>
                <a:rPr lang="en-PH" sz="800" dirty="0"/>
                <a:t>GOAL</a:t>
              </a:r>
              <a:endParaRPr sz="800" dirty="0"/>
            </a:p>
          </p:txBody>
        </p:sp>
      </p:grpSp>
      <p:sp>
        <p:nvSpPr>
          <p:cNvPr id="15" name="Shape 657"/>
          <p:cNvSpPr/>
          <p:nvPr/>
        </p:nvSpPr>
        <p:spPr>
          <a:xfrm>
            <a:off x="6693190" y="2847361"/>
            <a:ext cx="581408" cy="64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9" h="21600" extrusionOk="0">
                <a:moveTo>
                  <a:pt x="1148" y="21600"/>
                </a:moveTo>
                <a:cubicBezTo>
                  <a:pt x="-571" y="18469"/>
                  <a:pt x="-347" y="14720"/>
                  <a:pt x="1735" y="11786"/>
                </a:cubicBezTo>
                <a:cubicBezTo>
                  <a:pt x="3726" y="8981"/>
                  <a:pt x="7132" y="7333"/>
                  <a:pt x="10742" y="7429"/>
                </a:cubicBezTo>
                <a:cubicBezTo>
                  <a:pt x="13567" y="7177"/>
                  <a:pt x="16208" y="6015"/>
                  <a:pt x="18212" y="4146"/>
                </a:cubicBezTo>
                <a:cubicBezTo>
                  <a:pt x="19468" y="2974"/>
                  <a:pt x="20430" y="1558"/>
                  <a:pt x="21029" y="0"/>
                </a:cubicBezTo>
              </a:path>
            </a:pathLst>
          </a:custGeom>
          <a:ln w="63500">
            <a:solidFill>
              <a:srgbClr val="DCDEE0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" name="Shape 658"/>
          <p:cNvSpPr/>
          <p:nvPr/>
        </p:nvSpPr>
        <p:spPr>
          <a:xfrm>
            <a:off x="6717301" y="3870691"/>
            <a:ext cx="581408" cy="64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9" h="21600" extrusionOk="0">
                <a:moveTo>
                  <a:pt x="1148" y="21600"/>
                </a:moveTo>
                <a:cubicBezTo>
                  <a:pt x="-571" y="18469"/>
                  <a:pt x="-347" y="14720"/>
                  <a:pt x="1735" y="11786"/>
                </a:cubicBezTo>
                <a:cubicBezTo>
                  <a:pt x="3726" y="8981"/>
                  <a:pt x="7132" y="7333"/>
                  <a:pt x="10742" y="7429"/>
                </a:cubicBezTo>
                <a:cubicBezTo>
                  <a:pt x="13567" y="7177"/>
                  <a:pt x="16208" y="6015"/>
                  <a:pt x="18212" y="4146"/>
                </a:cubicBezTo>
                <a:cubicBezTo>
                  <a:pt x="19468" y="2974"/>
                  <a:pt x="20430" y="1558"/>
                  <a:pt x="21029" y="0"/>
                </a:cubicBezTo>
              </a:path>
            </a:pathLst>
          </a:custGeom>
          <a:ln w="63500">
            <a:solidFill>
              <a:srgbClr val="DCDEE0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17" name="Shape 659"/>
          <p:cNvSpPr/>
          <p:nvPr/>
        </p:nvSpPr>
        <p:spPr>
          <a:xfrm flipH="1">
            <a:off x="8622641" y="5028219"/>
            <a:ext cx="581408" cy="64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9" h="21600" extrusionOk="0">
                <a:moveTo>
                  <a:pt x="1148" y="21600"/>
                </a:moveTo>
                <a:cubicBezTo>
                  <a:pt x="-571" y="18469"/>
                  <a:pt x="-347" y="14720"/>
                  <a:pt x="1735" y="11786"/>
                </a:cubicBezTo>
                <a:cubicBezTo>
                  <a:pt x="3726" y="8981"/>
                  <a:pt x="7132" y="7333"/>
                  <a:pt x="10742" y="7429"/>
                </a:cubicBezTo>
                <a:cubicBezTo>
                  <a:pt x="13567" y="7177"/>
                  <a:pt x="16208" y="6015"/>
                  <a:pt x="18212" y="4146"/>
                </a:cubicBezTo>
                <a:cubicBezTo>
                  <a:pt x="19468" y="2974"/>
                  <a:pt x="20430" y="1558"/>
                  <a:pt x="21029" y="0"/>
                </a:cubicBezTo>
              </a:path>
            </a:pathLst>
          </a:custGeom>
          <a:ln w="63500">
            <a:solidFill>
              <a:srgbClr val="DCDEE0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18" name="Shape 454"/>
          <p:cNvSpPr/>
          <p:nvPr/>
        </p:nvSpPr>
        <p:spPr>
          <a:xfrm>
            <a:off x="6649716" y="5315690"/>
            <a:ext cx="2538791" cy="801320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190500" dist="381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PH" sz="1250" dirty="0">
                <a:latin typeface="Bookman Old Style" panose="02050604050505020204" pitchFamily="18" charset="0"/>
              </a:rPr>
              <a:t>Generate stakeholders’ support for the Flight Plan</a:t>
            </a:r>
          </a:p>
        </p:txBody>
      </p:sp>
      <p:sp>
        <p:nvSpPr>
          <p:cNvPr id="19" name="Shape 457"/>
          <p:cNvSpPr/>
          <p:nvPr/>
        </p:nvSpPr>
        <p:spPr>
          <a:xfrm>
            <a:off x="6649717" y="4243897"/>
            <a:ext cx="2538791" cy="846195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190500" dist="381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500"/>
            </a:pPr>
            <a:r>
              <a:rPr lang="en-PH" sz="1000" dirty="0">
                <a:latin typeface="Bookman Old Style" panose="02050604050505020204" pitchFamily="18" charset="0"/>
              </a:rPr>
              <a:t>Upgrade base facilities and support system following an approved master development plan</a:t>
            </a:r>
          </a:p>
        </p:txBody>
      </p:sp>
      <p:sp>
        <p:nvSpPr>
          <p:cNvPr id="20" name="Shape 462"/>
          <p:cNvSpPr/>
          <p:nvPr/>
        </p:nvSpPr>
        <p:spPr>
          <a:xfrm>
            <a:off x="6372428" y="1947469"/>
            <a:ext cx="3093368" cy="950691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190500" dist="381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PH" sz="1150" dirty="0">
                <a:latin typeface="Bookman Old Style" panose="02050604050505020204" pitchFamily="18" charset="0"/>
              </a:rPr>
              <a:t>Build capability to detect, identify, intercept and neutralize intrusions in the PADIZ and West PH Sea</a:t>
            </a:r>
          </a:p>
        </p:txBody>
      </p:sp>
      <p:sp>
        <p:nvSpPr>
          <p:cNvPr id="21" name="Shape 457"/>
          <p:cNvSpPr/>
          <p:nvPr/>
        </p:nvSpPr>
        <p:spPr>
          <a:xfrm>
            <a:off x="6693190" y="3154667"/>
            <a:ext cx="2538791" cy="781383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190500" dist="381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500"/>
            </a:pPr>
            <a:r>
              <a:rPr lang="en-PH" sz="950" dirty="0">
                <a:latin typeface="Bookman Old Style" panose="02050604050505020204" pitchFamily="18" charset="0"/>
              </a:rPr>
              <a:t>Acquire and upgrade air defense equipment complemented by research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21910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9" grpId="0" animBg="1" advAuto="0"/>
      <p:bldP spid="12" grpId="0" animBg="1" advAuto="0"/>
      <p:bldP spid="15" grpId="0" animBg="1" advAuto="0"/>
      <p:bldP spid="16" grpId="0" animBg="1" advAuto="0"/>
      <p:bldP spid="17" grpId="0" animBg="1" advAuto="0"/>
      <p:bldP spid="18" grpId="0" animBg="1"/>
      <p:bldP spid="19" grpId="0" animBg="1"/>
      <p:bldP spid="20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AAEDD-6C20-004E-BB3D-28E83ACA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227908" y="2964421"/>
            <a:ext cx="9956073" cy="12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What is Strategic Objective?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STRATEGIC OBJECTIVES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45986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dirty="0" smtClean="0">
                <a:latin typeface="Arial" panose="020B0604020202020204" pitchFamily="34" charset="0"/>
                <a:cs typeface="Arial" panose="020B0604020202020204" pitchFamily="34" charset="0"/>
              </a:rPr>
              <a:t>Action statements 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of what the strategy must achieve and what is critical to its success</a:t>
            </a:r>
          </a:p>
          <a:p>
            <a:pPr marL="342900" indent="-342900"/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PH" dirty="0" smtClean="0">
                <a:latin typeface="Arial" panose="020B0604020202020204" pitchFamily="34" charset="0"/>
                <a:cs typeface="Arial" panose="020B0604020202020204" pitchFamily="34" charset="0"/>
              </a:rPr>
              <a:t>ction 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statements that describe the specific things we must perform well for a successful strategy</a:t>
            </a:r>
          </a:p>
          <a:p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PH" dirty="0" smtClean="0">
                <a:latin typeface="Arial" panose="020B0604020202020204" pitchFamily="34" charset="0"/>
                <a:cs typeface="Arial" panose="020B0604020202020204" pitchFamily="34" charset="0"/>
              </a:rPr>
              <a:t>trategic 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choices that we have made from the many options we have</a:t>
            </a:r>
          </a:p>
          <a:p>
            <a:pPr marL="342900" indent="-342900"/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PH" dirty="0" smtClean="0">
                <a:latin typeface="Arial" panose="020B0604020202020204" pitchFamily="34" charset="0"/>
                <a:cs typeface="Arial" panose="020B0604020202020204" pitchFamily="34" charset="0"/>
              </a:rPr>
              <a:t>ddresses </a:t>
            </a:r>
            <a:r>
              <a:rPr lang="en-PH" dirty="0">
                <a:latin typeface="Arial" panose="020B0604020202020204" pitchFamily="34" charset="0"/>
                <a:cs typeface="Arial" panose="020B0604020202020204" pitchFamily="34" charset="0"/>
              </a:rPr>
              <a:t>gaps that we have to fill to achieve our goal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WHAT MAKES A GOOD OBJECTIVE?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62968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arabicPeriod"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They are action statements clarifying strategy implementation. </a:t>
            </a:r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are linked priorities representing how strategy will be executed. </a:t>
            </a:r>
          </a:p>
        </p:txBody>
      </p:sp>
    </p:spTree>
    <p:extLst>
      <p:ext uri="{BB962C8B-B14F-4D97-AF65-F5344CB8AC3E}">
        <p14:creationId xmlns:p14="http://schemas.microsoft.com/office/powerpoint/2010/main" val="34628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2717074" y="1136465"/>
            <a:ext cx="7680961" cy="15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Why use the Balanced Scorecard?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5B1D1-CE20-3049-A0AA-23253E4EC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24450"/>
          <a:stretch/>
        </p:blipFill>
        <p:spPr>
          <a:xfrm>
            <a:off x="2566653" y="2197186"/>
            <a:ext cx="6745185" cy="3346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20548-1055-E546-A5B1-D1F36D6F8AFA}"/>
              </a:ext>
            </a:extLst>
          </p:cNvPr>
          <p:cNvSpPr txBox="1"/>
          <p:nvPr/>
        </p:nvSpPr>
        <p:spPr>
          <a:xfrm>
            <a:off x="5098471" y="3271395"/>
            <a:ext cx="160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GAP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DA2077-C5AB-1948-B4E6-D35B39436E3D}"/>
              </a:ext>
            </a:extLst>
          </p:cNvPr>
          <p:cNvCxnSpPr>
            <a:cxnSpLocks/>
          </p:cNvCxnSpPr>
          <p:nvPr/>
        </p:nvCxnSpPr>
        <p:spPr>
          <a:xfrm>
            <a:off x="5102034" y="4033453"/>
            <a:ext cx="1638795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B1F2B5-30C6-C14A-8585-ECF08F34F71F}"/>
              </a:ext>
            </a:extLst>
          </p:cNvPr>
          <p:cNvSpPr txBox="1"/>
          <p:nvPr/>
        </p:nvSpPr>
        <p:spPr>
          <a:xfrm>
            <a:off x="3062646" y="2569004"/>
            <a:ext cx="160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BC6D-4C59-EA40-A661-8C9788C8A4C3}"/>
              </a:ext>
            </a:extLst>
          </p:cNvPr>
          <p:cNvSpPr txBox="1"/>
          <p:nvPr/>
        </p:nvSpPr>
        <p:spPr>
          <a:xfrm>
            <a:off x="7226531" y="2569004"/>
            <a:ext cx="160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DESIRED</a:t>
            </a:r>
          </a:p>
        </p:txBody>
      </p:sp>
    </p:spTree>
    <p:extLst>
      <p:ext uri="{BB962C8B-B14F-4D97-AF65-F5344CB8AC3E}">
        <p14:creationId xmlns:p14="http://schemas.microsoft.com/office/powerpoint/2010/main" val="30361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WHAT MAKES A GOOD OBJECTIVE?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Shape 286"/>
          <p:cNvSpPr/>
          <p:nvPr/>
        </p:nvSpPr>
        <p:spPr>
          <a:xfrm>
            <a:off x="1474035" y="3518202"/>
            <a:ext cx="987976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spcBef>
                <a:spcPts val="2000"/>
              </a:spcBef>
              <a:buSzPct val="100000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PH" sz="2400" dirty="0">
                <a:latin typeface="Bookman Old Style" panose="02050604050505020204" pitchFamily="18" charset="0"/>
              </a:rPr>
              <a:t>Example:</a:t>
            </a:r>
          </a:p>
        </p:txBody>
      </p:sp>
      <p:sp>
        <p:nvSpPr>
          <p:cNvPr id="7" name="Cross 6"/>
          <p:cNvSpPr/>
          <p:nvPr/>
        </p:nvSpPr>
        <p:spPr>
          <a:xfrm>
            <a:off x="3963454" y="2272937"/>
            <a:ext cx="709682" cy="712454"/>
          </a:xfrm>
          <a:prstGeom prst="plus">
            <a:avLst>
              <a:gd name="adj" fmla="val 37610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fontAlgn="auto">
              <a:spcBef>
                <a:spcPts val="0"/>
              </a:spcBef>
              <a:spcAft>
                <a:spcPts val="0"/>
              </a:spcAft>
            </a:pPr>
            <a:endParaRPr lang="en-PH" sz="16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8" name="Cross 7"/>
          <p:cNvSpPr/>
          <p:nvPr/>
        </p:nvSpPr>
        <p:spPr>
          <a:xfrm>
            <a:off x="7542849" y="2272936"/>
            <a:ext cx="709682" cy="712454"/>
          </a:xfrm>
          <a:prstGeom prst="plus">
            <a:avLst>
              <a:gd name="adj" fmla="val 37610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fontAlgn="auto">
              <a:spcBef>
                <a:spcPts val="0"/>
              </a:spcBef>
              <a:spcAft>
                <a:spcPts val="0"/>
              </a:spcAft>
            </a:pPr>
            <a:endParaRPr lang="en-PH" sz="16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7376" y="4313815"/>
            <a:ext cx="6482729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hangingPunct="1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Develop a Credible Air Defense Posture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76" y="4937671"/>
            <a:ext cx="6482729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hangingPunct="1">
              <a:defRPr/>
            </a:pPr>
            <a:r>
              <a:rPr lang="en-P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Provide effective command and control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7376" y="5561528"/>
            <a:ext cx="6482729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hangingPunct="1">
              <a:defRPr/>
            </a:pPr>
            <a:r>
              <a:rPr lang="en-P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Provide air strike capability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51245" y="2439933"/>
            <a:ext cx="2552700" cy="895341"/>
            <a:chOff x="3483691" y="5250287"/>
            <a:chExt cx="5105400" cy="1790682"/>
          </a:xfrm>
        </p:grpSpPr>
        <p:sp>
          <p:nvSpPr>
            <p:cNvPr id="13" name="Rectangle 12"/>
            <p:cNvSpPr/>
            <p:nvPr/>
          </p:nvSpPr>
          <p:spPr>
            <a:xfrm>
              <a:off x="3483691" y="5250287"/>
              <a:ext cx="5105400" cy="882936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PH" sz="2400" b="1" dirty="0">
                  <a:solidFill>
                    <a:srgbClr val="FFFFFF"/>
                  </a:solidFill>
                  <a:latin typeface="Bookman Old Style" panose="02050604050505020204" pitchFamily="18" charset="0"/>
                  <a:cs typeface="Helvetica" panose="020B0604020202020204" pitchFamily="34" charset="0"/>
                  <a:sym typeface="Helvetica Light"/>
                </a:rPr>
                <a:t>VERB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2455" y="6127257"/>
              <a:ext cx="2067874" cy="913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PH" sz="2500" dirty="0">
                  <a:solidFill>
                    <a:srgbClr val="000000"/>
                  </a:solidFill>
                  <a:latin typeface="Bookman Old Style" panose="02050604050505020204" pitchFamily="18" charset="0"/>
                  <a:sym typeface="Helvetica Light"/>
                </a:rPr>
                <a:t>action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2645" y="2411366"/>
            <a:ext cx="2552700" cy="926078"/>
            <a:chOff x="10646491" y="5193154"/>
            <a:chExt cx="5105400" cy="1852156"/>
          </a:xfrm>
        </p:grpSpPr>
        <p:sp>
          <p:nvSpPr>
            <p:cNvPr id="16" name="Rectangle 15"/>
            <p:cNvSpPr/>
            <p:nvPr/>
          </p:nvSpPr>
          <p:spPr>
            <a:xfrm>
              <a:off x="10646491" y="5193154"/>
              <a:ext cx="5105400" cy="882936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PH" sz="2400" b="1" dirty="0">
                  <a:solidFill>
                    <a:srgbClr val="FFFFFF"/>
                  </a:solidFill>
                  <a:latin typeface="Bookman Old Style" panose="02050604050505020204" pitchFamily="18" charset="0"/>
                  <a:cs typeface="Helvetica" panose="020B0604020202020204" pitchFamily="34" charset="0"/>
                  <a:sym typeface="Helvetica Light"/>
                </a:rPr>
                <a:t>ADJECTIVE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410697" y="6131598"/>
              <a:ext cx="3632408" cy="913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PH" sz="2500" dirty="0">
                  <a:solidFill>
                    <a:srgbClr val="000000"/>
                  </a:solidFill>
                  <a:latin typeface="Bookman Old Style" panose="02050604050505020204" pitchFamily="18" charset="0"/>
                  <a:sym typeface="Helvetica Light"/>
                </a:rPr>
                <a:t>description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14045" y="2416327"/>
            <a:ext cx="2552700" cy="893363"/>
            <a:chOff x="17809292" y="5203074"/>
            <a:chExt cx="5105400" cy="1786724"/>
          </a:xfrm>
        </p:grpSpPr>
        <p:sp>
          <p:nvSpPr>
            <p:cNvPr id="19" name="Rectangle 18"/>
            <p:cNvSpPr/>
            <p:nvPr/>
          </p:nvSpPr>
          <p:spPr>
            <a:xfrm>
              <a:off x="17809292" y="5203074"/>
              <a:ext cx="5105400" cy="882935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PH" sz="2400" b="1" dirty="0">
                  <a:solidFill>
                    <a:srgbClr val="FFFFFF"/>
                  </a:solidFill>
                  <a:latin typeface="Bookman Old Style" panose="02050604050505020204" pitchFamily="18" charset="0"/>
                  <a:cs typeface="Helvetica" panose="020B0604020202020204" pitchFamily="34" charset="0"/>
                  <a:sym typeface="Helvetica Light"/>
                </a:rPr>
                <a:t>NOUN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379354" y="6076087"/>
              <a:ext cx="1965282" cy="91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PH" sz="2500" dirty="0">
                  <a:solidFill>
                    <a:srgbClr val="000000"/>
                  </a:solidFill>
                  <a:latin typeface="Bookman Old Style" panose="02050604050505020204" pitchFamily="18" charset="0"/>
                  <a:sym typeface="Helvetica Light"/>
                </a:rPr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983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MEASUREMENT IN BALANCED SCORECARD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1136469" y="1405525"/>
            <a:ext cx="10637519" cy="44897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is the very heart of the Balanced Scorecard</a:t>
            </a:r>
          </a:p>
          <a:p>
            <a:pPr marL="0" indent="0">
              <a:spcBef>
                <a:spcPts val="2000"/>
              </a:spcBef>
              <a:buSzPct val="100000"/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i="1" dirty="0" smtClean="0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Performance Measures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the Scorecard monitor the course which allows us the organization that it remains on track. </a:t>
            </a:r>
          </a:p>
          <a:p>
            <a:pPr marL="0" indent="0">
              <a:spcBef>
                <a:spcPts val="2000"/>
              </a:spcBef>
              <a:buSzPct val="100000"/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2000"/>
              </a:spcBef>
              <a:buSzPct val="100000"/>
            </a:pPr>
            <a:r>
              <a:rPr lang="en-US" i="1" dirty="0" smtClean="0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Performance Measures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derived from objectives appearing on the Strategy Map, which itself serves as a direct and clarifying translation of the organization’s strategy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REASONS TO MEASURE PERFORMANCE 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1075507" y="1584501"/>
            <a:ext cx="10515601" cy="3974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indent="-5715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Drives desired behavior and gives individuals direction</a:t>
            </a:r>
          </a:p>
          <a:p>
            <a:pPr marL="990600" indent="-571500"/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indent="-5715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Tests the organization’s progress in achieving strategic objectives</a:t>
            </a:r>
          </a:p>
          <a:p>
            <a:pPr marL="990600" indent="-571500"/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indent="-5715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Shows the relationship between strategic objectives and tests the validity of the strategy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2037806" y="1797411"/>
            <a:ext cx="8270966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Key </a:t>
            </a:r>
          </a:p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Performance</a:t>
            </a:r>
          </a:p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 </a:t>
            </a:r>
            <a:r>
              <a:rPr lang="en-US" sz="6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I</a:t>
            </a: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ndicators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58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KEY PERFORMANCE INDICATORS (KPI)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1075507" y="1584501"/>
            <a:ext cx="10515601" cy="3974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Quantitative specifications for the desired project results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 how to recognize the successful accomplishment of objectives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determine a performance target, which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specifies quantity and time- how much and when.</a:t>
            </a:r>
            <a:endParaRPr lang="en-PH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946363" y="1784348"/>
            <a:ext cx="84255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L="0" lvl="1" algn="ctr"/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we can measure it, </a:t>
            </a:r>
          </a:p>
          <a:p>
            <a:pPr marL="0" lvl="1" algn="ctr"/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 manage it.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8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TYPES OF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86766"/>
              </p:ext>
            </p:extLst>
          </p:nvPr>
        </p:nvGraphicFramePr>
        <p:xfrm>
          <a:off x="1929084" y="2026246"/>
          <a:ext cx="3611563" cy="424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563">
                  <a:extLst>
                    <a:ext uri="{9D8B030D-6E8A-4147-A177-3AD203B41FA5}">
                      <a16:colId xmlns:a16="http://schemas.microsoft.com/office/drawing/2014/main" val="2622092477"/>
                    </a:ext>
                  </a:extLst>
                </a:gridCol>
              </a:tblGrid>
              <a:tr h="1376909">
                <a:tc>
                  <a:txBody>
                    <a:bodyPr/>
                    <a:lstStyle/>
                    <a:p>
                      <a:pPr algn="ctr"/>
                      <a:r>
                        <a:rPr lang="en-PH" sz="8000" dirty="0"/>
                        <a:t>LEAD</a:t>
                      </a:r>
                      <a:endParaRPr lang="en-PH" sz="8000" dirty="0">
                        <a:solidFill>
                          <a:schemeClr val="tx1"/>
                        </a:solidFill>
                        <a:latin typeface="Langdon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50605"/>
                  </a:ext>
                </a:extLst>
              </a:tr>
              <a:tr h="2865517">
                <a:tc>
                  <a:txBody>
                    <a:bodyPr/>
                    <a:lstStyle/>
                    <a:p>
                      <a:pPr marL="85725" indent="0">
                        <a:buFont typeface="Wingdings" panose="05000000000000000000" pitchFamily="2" charset="2"/>
                        <a:buNone/>
                      </a:pPr>
                      <a:endParaRPr lang="en-PH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654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610898"/>
              </p:ext>
            </p:extLst>
          </p:nvPr>
        </p:nvGraphicFramePr>
        <p:xfrm>
          <a:off x="6689067" y="2010508"/>
          <a:ext cx="3611563" cy="42739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1563">
                  <a:extLst>
                    <a:ext uri="{9D8B030D-6E8A-4147-A177-3AD203B41FA5}">
                      <a16:colId xmlns:a16="http://schemas.microsoft.com/office/drawing/2014/main" val="2622092477"/>
                    </a:ext>
                  </a:extLst>
                </a:gridCol>
              </a:tblGrid>
              <a:tr h="1387124">
                <a:tc>
                  <a:txBody>
                    <a:bodyPr/>
                    <a:lstStyle/>
                    <a:p>
                      <a:pPr algn="ctr"/>
                      <a:r>
                        <a:rPr lang="en-PH" sz="8000" dirty="0" smtClean="0"/>
                        <a:t>LAG</a:t>
                      </a:r>
                      <a:endParaRPr lang="en-PH" sz="8000" dirty="0">
                        <a:solidFill>
                          <a:schemeClr val="tx1"/>
                        </a:solidFill>
                        <a:latin typeface="Langdon" pitchFamily="50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50605"/>
                  </a:ext>
                </a:extLst>
              </a:tr>
              <a:tr h="2886777">
                <a:tc>
                  <a:txBody>
                    <a:bodyPr/>
                    <a:lstStyle/>
                    <a:p>
                      <a:pPr marL="185738" indent="0">
                        <a:buFont typeface="Wingdings" panose="05000000000000000000" pitchFamily="2" charset="2"/>
                        <a:buNone/>
                      </a:pPr>
                      <a:endParaRPr lang="en-PH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65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3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TYPES OF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29084" y="2026246"/>
          <a:ext cx="3611563" cy="424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563">
                  <a:extLst>
                    <a:ext uri="{9D8B030D-6E8A-4147-A177-3AD203B41FA5}">
                      <a16:colId xmlns:a16="http://schemas.microsoft.com/office/drawing/2014/main" val="2622092477"/>
                    </a:ext>
                  </a:extLst>
                </a:gridCol>
              </a:tblGrid>
              <a:tr h="1376909">
                <a:tc>
                  <a:txBody>
                    <a:bodyPr/>
                    <a:lstStyle/>
                    <a:p>
                      <a:pPr algn="ctr"/>
                      <a:r>
                        <a:rPr lang="en-PH" sz="8000" dirty="0"/>
                        <a:t>LEAD</a:t>
                      </a:r>
                      <a:endParaRPr lang="en-PH" sz="8000" dirty="0">
                        <a:solidFill>
                          <a:schemeClr val="tx1"/>
                        </a:solidFill>
                        <a:latin typeface="Langdon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50605"/>
                  </a:ext>
                </a:extLst>
              </a:tr>
              <a:tr h="2865517">
                <a:tc>
                  <a:txBody>
                    <a:bodyPr/>
                    <a:lstStyle/>
                    <a:p>
                      <a:pPr marL="85725" indent="0">
                        <a:buFont typeface="Wingdings" panose="05000000000000000000" pitchFamily="2" charset="2"/>
                        <a:buNone/>
                      </a:pPr>
                      <a:endParaRPr lang="en-PH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654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689067" y="2010508"/>
          <a:ext cx="3611563" cy="42739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1563">
                  <a:extLst>
                    <a:ext uri="{9D8B030D-6E8A-4147-A177-3AD203B41FA5}">
                      <a16:colId xmlns:a16="http://schemas.microsoft.com/office/drawing/2014/main" val="2622092477"/>
                    </a:ext>
                  </a:extLst>
                </a:gridCol>
              </a:tblGrid>
              <a:tr h="1387124">
                <a:tc>
                  <a:txBody>
                    <a:bodyPr/>
                    <a:lstStyle/>
                    <a:p>
                      <a:pPr algn="ctr"/>
                      <a:r>
                        <a:rPr lang="en-PH" sz="8000" dirty="0" smtClean="0"/>
                        <a:t>LAG</a:t>
                      </a:r>
                      <a:endParaRPr lang="en-PH" sz="8000" dirty="0">
                        <a:solidFill>
                          <a:schemeClr val="tx1"/>
                        </a:solidFill>
                        <a:latin typeface="Langdon" pitchFamily="50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50605"/>
                  </a:ext>
                </a:extLst>
              </a:tr>
              <a:tr h="2886777">
                <a:tc>
                  <a:txBody>
                    <a:bodyPr/>
                    <a:lstStyle/>
                    <a:p>
                      <a:pPr marL="185738" indent="0">
                        <a:buFont typeface="Wingdings" panose="05000000000000000000" pitchFamily="2" charset="2"/>
                        <a:buNone/>
                      </a:pPr>
                      <a:endParaRPr lang="en-PH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6544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75801" y="3518489"/>
            <a:ext cx="35181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271463">
              <a:buFont typeface="Wingdings" panose="05000000000000000000" pitchFamily="2" charset="2"/>
              <a:buChar char="§"/>
            </a:pP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In-process measures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are predictive</a:t>
            </a:r>
          </a:p>
          <a:p>
            <a:pPr marL="357188" indent="-271463">
              <a:buFont typeface="Wingdings" panose="05000000000000000000" pitchFamily="2" charset="2"/>
              <a:buChar char="§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indent="-271463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Measures that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 the results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lagging indicators</a:t>
            </a:r>
          </a:p>
          <a:p>
            <a:pPr marL="357188" indent="-271463">
              <a:buFont typeface="Wingdings" panose="05000000000000000000" pitchFamily="2" charset="2"/>
              <a:buChar char="§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indent="-271463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 performance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lagging indicators</a:t>
            </a: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TYPES OF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29084" y="2026246"/>
          <a:ext cx="3611563" cy="424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563">
                  <a:extLst>
                    <a:ext uri="{9D8B030D-6E8A-4147-A177-3AD203B41FA5}">
                      <a16:colId xmlns:a16="http://schemas.microsoft.com/office/drawing/2014/main" val="2622092477"/>
                    </a:ext>
                  </a:extLst>
                </a:gridCol>
              </a:tblGrid>
              <a:tr h="1376909">
                <a:tc>
                  <a:txBody>
                    <a:bodyPr/>
                    <a:lstStyle/>
                    <a:p>
                      <a:pPr algn="ctr"/>
                      <a:r>
                        <a:rPr lang="en-PH" sz="8000" dirty="0"/>
                        <a:t>LEAD</a:t>
                      </a:r>
                      <a:endParaRPr lang="en-PH" sz="8000" dirty="0">
                        <a:solidFill>
                          <a:schemeClr val="tx1"/>
                        </a:solidFill>
                        <a:latin typeface="Langdon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50605"/>
                  </a:ext>
                </a:extLst>
              </a:tr>
              <a:tr h="2865517">
                <a:tc>
                  <a:txBody>
                    <a:bodyPr/>
                    <a:lstStyle/>
                    <a:p>
                      <a:pPr marL="85725" indent="0">
                        <a:buFont typeface="Wingdings" panose="05000000000000000000" pitchFamily="2" charset="2"/>
                        <a:buNone/>
                      </a:pPr>
                      <a:endParaRPr lang="en-PH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654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689067" y="2010508"/>
          <a:ext cx="3611563" cy="42739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1563">
                  <a:extLst>
                    <a:ext uri="{9D8B030D-6E8A-4147-A177-3AD203B41FA5}">
                      <a16:colId xmlns:a16="http://schemas.microsoft.com/office/drawing/2014/main" val="2622092477"/>
                    </a:ext>
                  </a:extLst>
                </a:gridCol>
              </a:tblGrid>
              <a:tr h="1387124">
                <a:tc>
                  <a:txBody>
                    <a:bodyPr/>
                    <a:lstStyle/>
                    <a:p>
                      <a:pPr algn="ctr"/>
                      <a:r>
                        <a:rPr lang="en-PH" sz="8000" dirty="0" smtClean="0"/>
                        <a:t>LAG</a:t>
                      </a:r>
                      <a:endParaRPr lang="en-PH" sz="8000" dirty="0">
                        <a:solidFill>
                          <a:schemeClr val="tx1"/>
                        </a:solidFill>
                        <a:latin typeface="Langdon" pitchFamily="50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50605"/>
                  </a:ext>
                </a:extLst>
              </a:tr>
              <a:tr h="2886777">
                <a:tc>
                  <a:txBody>
                    <a:bodyPr/>
                    <a:lstStyle/>
                    <a:p>
                      <a:pPr marL="185738" indent="0">
                        <a:buFont typeface="Wingdings" panose="05000000000000000000" pitchFamily="2" charset="2"/>
                        <a:buNone/>
                      </a:pPr>
                      <a:endParaRPr lang="en-PH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6544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75801" y="3518489"/>
            <a:ext cx="35181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271463">
              <a:buFont typeface="Wingdings" panose="05000000000000000000" pitchFamily="2" charset="2"/>
              <a:buChar char="§"/>
            </a:pP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In-process measures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are predictive</a:t>
            </a:r>
          </a:p>
          <a:p>
            <a:pPr marL="357188" indent="-271463">
              <a:buFont typeface="Wingdings" panose="05000000000000000000" pitchFamily="2" charset="2"/>
              <a:buChar char="§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indent="-271463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Measures that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 the results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lagging indicators</a:t>
            </a:r>
          </a:p>
          <a:p>
            <a:pPr marL="357188" indent="-271463">
              <a:buFont typeface="Wingdings" panose="05000000000000000000" pitchFamily="2" charset="2"/>
              <a:buChar char="§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indent="-271463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 performance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lagging indicators</a:t>
            </a: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9067" y="3443995"/>
            <a:ext cx="34556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257175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after-the-event measurement</a:t>
            </a:r>
            <a:r>
              <a:rPr lang="en-P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essential for charting progress</a:t>
            </a:r>
          </a:p>
          <a:p>
            <a:pPr marL="442913" indent="-257175">
              <a:buFont typeface="Wingdings" panose="05000000000000000000" pitchFamily="2" charset="2"/>
              <a:buChar char="§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indent="-257175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Output-oriented but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 to improve or influence</a:t>
            </a:r>
          </a:p>
          <a:p>
            <a:pPr marL="442913" indent="-257175">
              <a:buFont typeface="Wingdings" panose="05000000000000000000" pitchFamily="2" charset="2"/>
              <a:buChar char="§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indent="-257175">
              <a:buFont typeface="Wingdings" panose="05000000000000000000" pitchFamily="2" charset="2"/>
              <a:buChar char="§"/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</a:t>
            </a:r>
            <a:r>
              <a:rPr lang="en-PH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consequences of actions previously taken</a:t>
            </a: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TYPES OF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260466"/>
              </p:ext>
            </p:extLst>
          </p:nvPr>
        </p:nvGraphicFramePr>
        <p:xfrm>
          <a:off x="895350" y="1997065"/>
          <a:ext cx="10458450" cy="3973252"/>
        </p:xfrm>
        <a:graphic>
          <a:graphicData uri="http://schemas.openxmlformats.org/drawingml/2006/table">
            <a:tbl>
              <a:tblPr firstRow="1" bandRow="1"/>
              <a:tblGrid>
                <a:gridCol w="2632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9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PH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OBJECTIVES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LEAD INDICATORS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LAG INDICATORS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6501">
                <a:tc>
                  <a:txBody>
                    <a:bodyPr/>
                    <a:lstStyle/>
                    <a:p>
                      <a:pPr algn="l"/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Improve Physical Fitness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personal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spent for physical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activities</a:t>
                      </a:r>
                    </a:p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attendance to </a:t>
                      </a:r>
                      <a:r>
                        <a:rPr lang="en-PH" sz="20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Taebo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PH" sz="20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Takbo</a:t>
                      </a:r>
                      <a:endParaRPr lang="en-PH" sz="200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calories  intake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214313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PFT results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350">
                <a:tc>
                  <a:txBody>
                    <a:bodyPr/>
                    <a:lstStyle/>
                    <a:p>
                      <a:pPr algn="l"/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Increase pool of applicants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info drives conducted</a:t>
                      </a:r>
                    </a:p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extent of areas reached for info drive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214313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applicants/examinees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6501">
                <a:tc>
                  <a:txBody>
                    <a:bodyPr/>
                    <a:lstStyle/>
                    <a:p>
                      <a:pPr algn="l"/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Enhance knowledge </a:t>
                      </a:r>
                    </a:p>
                    <a:p>
                      <a:pPr algn="l"/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 airmen on PAF doctrines</a:t>
                      </a: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spent for reading doctrines</a:t>
                      </a:r>
                    </a:p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accessibility/availability to PAF doctrines</a:t>
                      </a:r>
                    </a:p>
                    <a:p>
                      <a:pPr marL="457200" indent="-185738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 doctrines published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214313" algn="l">
                        <a:buFont typeface="Arial" panose="020B0604020202020204" pitchFamily="34" charset="0"/>
                        <a:buChar char="•"/>
                      </a:pPr>
                      <a:r>
                        <a:rPr lang="en-PH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evaluation of airmen’s</a:t>
                      </a:r>
                      <a:r>
                        <a:rPr lang="en-PH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knowledge (exam, survey)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9050" marB="1905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6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838200" y="2032542"/>
            <a:ext cx="97971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EXECUTION</a:t>
            </a:r>
          </a:p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PREMIUM </a:t>
            </a:r>
          </a:p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PROCESS </a:t>
            </a:r>
          </a:p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(XPP)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60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TO DETERMINE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38200" y="1567545"/>
            <a:ext cx="10515601" cy="4794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34440" indent="-514350">
              <a:spcAft>
                <a:spcPts val="0"/>
              </a:spcAft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Determine 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basic indicator – what is to be </a:t>
            </a: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measured?</a:t>
            </a:r>
            <a:endParaRPr lang="en-PH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34440" indent="-514350">
              <a:spcAft>
                <a:spcPts val="0"/>
              </a:spcAft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Decide 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quantity – how much </a:t>
            </a: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(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increase/decrease)?</a:t>
            </a:r>
            <a:endParaRPr lang="en-PH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34440" indent="-514350">
              <a:spcAft>
                <a:spcPts val="0"/>
              </a:spcAft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Describe 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quality – what kind of </a:t>
            </a: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change?</a:t>
            </a:r>
            <a:endParaRPr lang="en-PH" sz="3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34440" indent="-514350">
              <a:spcAft>
                <a:spcPts val="0"/>
              </a:spcAft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time frame – by when? </a:t>
            </a: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specifies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quantity and time- how much and when.</a:t>
            </a:r>
            <a:endParaRPr lang="en-PH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27775"/>
              </p:ext>
            </p:extLst>
          </p:nvPr>
        </p:nvGraphicFramePr>
        <p:xfrm>
          <a:off x="970668" y="2048272"/>
          <a:ext cx="10508318" cy="2870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53624">
                  <a:extLst>
                    <a:ext uri="{9D8B030D-6E8A-4147-A177-3AD203B41FA5}">
                      <a16:colId xmlns:a16="http://schemas.microsoft.com/office/drawing/2014/main" val="466729271"/>
                    </a:ext>
                  </a:extLst>
                </a:gridCol>
                <a:gridCol w="6554694">
                  <a:extLst>
                    <a:ext uri="{9D8B030D-6E8A-4147-A177-3AD203B41FA5}">
                      <a16:colId xmlns:a16="http://schemas.microsoft.com/office/drawing/2014/main" val="345829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Outcome – The education system in the southeastern province provides higher-quality and equitable education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0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1: Determine the basic indicator – what is to be measured?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22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2: Decide on the quantity – how much (increase/decrease)?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0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3: Describe</a:t>
                      </a:r>
                      <a:r>
                        <a:rPr lang="en-US" sz="1800" baseline="0" dirty="0"/>
                        <a:t> the quality – what kind of change?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81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4: Add the time frame – by when?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297120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TO DETERMINE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6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025318"/>
              </p:ext>
            </p:extLst>
          </p:nvPr>
        </p:nvGraphicFramePr>
        <p:xfrm>
          <a:off x="970668" y="2048272"/>
          <a:ext cx="10508318" cy="2870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53624">
                  <a:extLst>
                    <a:ext uri="{9D8B030D-6E8A-4147-A177-3AD203B41FA5}">
                      <a16:colId xmlns:a16="http://schemas.microsoft.com/office/drawing/2014/main" val="466729271"/>
                    </a:ext>
                  </a:extLst>
                </a:gridCol>
                <a:gridCol w="6554694">
                  <a:extLst>
                    <a:ext uri="{9D8B030D-6E8A-4147-A177-3AD203B41FA5}">
                      <a16:colId xmlns:a16="http://schemas.microsoft.com/office/drawing/2014/main" val="345829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Outcome – The education system in the southeastern province provides higher-quality and equitable education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0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1: Determine the basic indicator – what is to be measured?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More and better-educated students graduate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22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2: Decide on the quantity – how much (increase/decrease)?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0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3: Describe</a:t>
                      </a:r>
                      <a:r>
                        <a:rPr lang="en-US" sz="1800" baseline="0" dirty="0"/>
                        <a:t> the quality – what kind of change?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81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4: Add the time frame – by when?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297120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TO DETERMINE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7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345070"/>
              </p:ext>
            </p:extLst>
          </p:nvPr>
        </p:nvGraphicFramePr>
        <p:xfrm>
          <a:off x="970668" y="2048272"/>
          <a:ext cx="10508318" cy="2870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53624">
                  <a:extLst>
                    <a:ext uri="{9D8B030D-6E8A-4147-A177-3AD203B41FA5}">
                      <a16:colId xmlns:a16="http://schemas.microsoft.com/office/drawing/2014/main" val="466729271"/>
                    </a:ext>
                  </a:extLst>
                </a:gridCol>
                <a:gridCol w="6554694">
                  <a:extLst>
                    <a:ext uri="{9D8B030D-6E8A-4147-A177-3AD203B41FA5}">
                      <a16:colId xmlns:a16="http://schemas.microsoft.com/office/drawing/2014/main" val="345829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Outcome – The education system in the southeastern province provides higher-quality and equitable education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0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1: Determine the basic indicator – what is to be measured?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More and better-educated students graduate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22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2: Decide on the quantity – how much (increase/decrease)?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number of better-educated graduates increased from 10,000 to 25,000.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0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3: Describe</a:t>
                      </a:r>
                      <a:r>
                        <a:rPr lang="en-US" sz="1800" baseline="0" dirty="0"/>
                        <a:t> the quality – what kind of change?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81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4: Add the time frame – by when?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297120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TO DETERMINE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215637"/>
              </p:ext>
            </p:extLst>
          </p:nvPr>
        </p:nvGraphicFramePr>
        <p:xfrm>
          <a:off x="970668" y="2048272"/>
          <a:ext cx="10508318" cy="3053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53624">
                  <a:extLst>
                    <a:ext uri="{9D8B030D-6E8A-4147-A177-3AD203B41FA5}">
                      <a16:colId xmlns:a16="http://schemas.microsoft.com/office/drawing/2014/main" val="466729271"/>
                    </a:ext>
                  </a:extLst>
                </a:gridCol>
                <a:gridCol w="6554694">
                  <a:extLst>
                    <a:ext uri="{9D8B030D-6E8A-4147-A177-3AD203B41FA5}">
                      <a16:colId xmlns:a16="http://schemas.microsoft.com/office/drawing/2014/main" val="345829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Outcome – The education system in the southeastern province provides higher-quality and equitable education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0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1: Determine the basic indicator – what is to be measured?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More and better-educated students graduate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22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2: Decide on the quantity – how much (increase/decrease)?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number of better-educated graduates increased from 10,000 to 25,000.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0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3: Describe</a:t>
                      </a:r>
                      <a:r>
                        <a:rPr lang="en-US" sz="1800" baseline="0" dirty="0"/>
                        <a:t> the quality – what kind of change?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number of graduates (55% female</a:t>
                      </a:r>
                      <a:r>
                        <a:rPr lang="en-US" sz="1600" baseline="0" dirty="0"/>
                        <a:t> and 45% male) from lower-income families ($5,000 per annum) in the southeastern province passing a national standard examination increased from 10,000 to 25,000.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81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4: Add the time frame – by when?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297120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TO DETERMINE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5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70668" y="2048272"/>
          <a:ext cx="10508318" cy="3749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53624">
                  <a:extLst>
                    <a:ext uri="{9D8B030D-6E8A-4147-A177-3AD203B41FA5}">
                      <a16:colId xmlns:a16="http://schemas.microsoft.com/office/drawing/2014/main" val="466729271"/>
                    </a:ext>
                  </a:extLst>
                </a:gridCol>
                <a:gridCol w="6554694">
                  <a:extLst>
                    <a:ext uri="{9D8B030D-6E8A-4147-A177-3AD203B41FA5}">
                      <a16:colId xmlns:a16="http://schemas.microsoft.com/office/drawing/2014/main" val="345829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Outcome – The education system in the southeastern province provides higher-quality and equitable education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0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1: Determine the basic indicator – what is to be measured?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More and better-educated students graduate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22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2: Decide on the quantity – how much (increase/decrease)?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number of better-educated graduates increased from 10,000 to 25,000.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0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3: Describe</a:t>
                      </a:r>
                      <a:r>
                        <a:rPr lang="en-US" sz="1800" baseline="0" dirty="0"/>
                        <a:t> the quality – what kind of change?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number of graduates (55% female</a:t>
                      </a:r>
                      <a:r>
                        <a:rPr lang="en-US" sz="1600" baseline="0" dirty="0"/>
                        <a:t> and 45% male) from lower-income families ($5,000 per annum) in the southeastern province passing a national standard examination increased from 10,000 to 25,000.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81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STEP 4: Add the time frame – by when?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number of (55% female</a:t>
                      </a:r>
                      <a:r>
                        <a:rPr lang="en-US" sz="1600" baseline="0" dirty="0"/>
                        <a:t> and 45% male) from lower-income families ($5,000 per annum) in the southeastern province passing a national standard examination increased from 10,000 to 25,000 per annum starting in year 4 of project implementation.</a:t>
                      </a:r>
                      <a:endParaRPr lang="en-US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297120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STEPS TO DETERMINE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7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ALWAYS IDENTIFY THE SOURCE FOR THE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106169"/>
              </p:ext>
            </p:extLst>
          </p:nvPr>
        </p:nvGraphicFramePr>
        <p:xfrm>
          <a:off x="1071741" y="2272936"/>
          <a:ext cx="10508318" cy="24688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40189">
                  <a:extLst>
                    <a:ext uri="{9D8B030D-6E8A-4147-A177-3AD203B41FA5}">
                      <a16:colId xmlns:a16="http://schemas.microsoft.com/office/drawing/2014/main" val="466729271"/>
                    </a:ext>
                  </a:extLst>
                </a:gridCol>
                <a:gridCol w="7568129">
                  <a:extLst>
                    <a:ext uri="{9D8B030D-6E8A-4147-A177-3AD203B41FA5}">
                      <a16:colId xmlns:a16="http://schemas.microsoft.com/office/drawing/2014/main" val="345829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OUTCOME</a:t>
                      </a:r>
                      <a:endParaRPr lang="en-US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The education system in the southeastern province provides higher-quality and equitable education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0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KEY PERFORMANCE</a:t>
                      </a:r>
                      <a:r>
                        <a:rPr lang="en-US" sz="1800" baseline="0" dirty="0"/>
                        <a:t> INDICATOR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The number of (55% female</a:t>
                      </a:r>
                      <a:r>
                        <a:rPr lang="en-US" sz="1800" baseline="0" dirty="0"/>
                        <a:t> and 45% male) from lower-income families ($5,000 per annum) in the southeastern province passing a national standard examination increased from 10,000 to 25,000 per annum starting in year 4 of project implementation.</a:t>
                      </a:r>
                      <a:endParaRPr lang="en-US" sz="1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297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DATA SOURCE/REPORTING MECHANISM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Graduate rolls</a:t>
                      </a:r>
                      <a:r>
                        <a:rPr lang="en-US" sz="1800" baseline="0" dirty="0"/>
                        <a:t>, confirmation report by the school’s Board of Regents, University Registrar records</a:t>
                      </a:r>
                      <a:endParaRPr lang="en-US" sz="1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747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REMINDERS FOR THE KPI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785950" y="1254037"/>
            <a:ext cx="10515601" cy="4794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P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Aft>
                <a:spcPts val="1800"/>
              </a:spcAft>
            </a:pP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Performance indicators help clarify the design summary </a:t>
            </a:r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and 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can, at times, make it necessary to revise the </a:t>
            </a:r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design 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summary statements.</a:t>
            </a:r>
          </a:p>
          <a:p>
            <a:pPr lvl="1" algn="just">
              <a:spcAft>
                <a:spcPts val="1800"/>
              </a:spcAft>
            </a:pP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Indicators may be changed during project </a:t>
            </a:r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implementation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When changing an indicator, check if  </a:t>
            </a:r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the 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respective  results  statement is still adequate.</a:t>
            </a:r>
          </a:p>
          <a:p>
            <a:pPr lvl="1" algn="just">
              <a:spcAft>
                <a:spcPts val="1800"/>
              </a:spcAft>
            </a:pP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Outputs, outcome, and impact are linked through a </a:t>
            </a:r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"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cause-effect'' relationship. Hence, their respective </a:t>
            </a:r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indicators 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cannot logically be the same.</a:t>
            </a:r>
          </a:p>
          <a:p>
            <a:pPr lvl="1"/>
            <a:r>
              <a:rPr lang="en-US" sz="3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specifies </a:t>
            </a:r>
            <a:r>
              <a:rPr lang="en-US" sz="3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quantity and time- how much and when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PH" sz="30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1883228" y="1797411"/>
            <a:ext cx="8425544" cy="4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000" dirty="0">
                <a:solidFill>
                  <a:srgbClr val="180F48"/>
                </a:solidFill>
                <a:latin typeface="Franklin Gothic Demi" panose="020B0703020102020204" pitchFamily="34" charset="0"/>
              </a:rPr>
              <a:t>T</a:t>
            </a:r>
            <a:r>
              <a:rPr lang="en-US" sz="60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argets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0F48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51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B0AF4-9025-4672-93F2-A1E4EA9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471"/>
            <a:ext cx="10515600" cy="90792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BALANCED SCORECARD ESSENTIALS</a:t>
            </a:r>
            <a:endParaRPr lang="en-PH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813A97-22F5-4A3E-B769-DA6B7143CAB7}"/>
              </a:ext>
            </a:extLst>
          </p:cNvPr>
          <p:cNvSpPr txBox="1">
            <a:spLocks/>
          </p:cNvSpPr>
          <p:nvPr/>
        </p:nvSpPr>
        <p:spPr bwMode="auto">
          <a:xfrm>
            <a:off x="300445" y="1052824"/>
            <a:ext cx="9653451" cy="12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180F48"/>
                </a:solidFill>
                <a:latin typeface="Franklin Gothic Demi" panose="020B0703020102020204" pitchFamily="34" charset="0"/>
              </a:rPr>
              <a:t>TARGETS</a:t>
            </a: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dirty="0" smtClean="0">
              <a:solidFill>
                <a:srgbClr val="180F4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8030BE-4827-5C49-88AA-4BAD46A247AC}"/>
              </a:ext>
            </a:extLst>
          </p:cNvPr>
          <p:cNvSpPr txBox="1">
            <a:spLocks/>
          </p:cNvSpPr>
          <p:nvPr/>
        </p:nvSpPr>
        <p:spPr>
          <a:xfrm>
            <a:off x="812073" y="2455815"/>
            <a:ext cx="10515601" cy="4794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For each measure, we must determine the target level of performance</a:t>
            </a:r>
          </a:p>
          <a:p>
            <a:pPr marL="335757"/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PH" sz="3000" dirty="0">
                <a:latin typeface="Arial" panose="020B0604020202020204" pitchFamily="34" charset="0"/>
                <a:cs typeface="Arial" panose="020B0604020202020204" pitchFamily="34" charset="0"/>
              </a:rPr>
              <a:t>Setting targets is generally a repeated and negotiated process among the leadership team</a:t>
            </a:r>
          </a:p>
          <a:p>
            <a:pPr marL="0" indent="0">
              <a:buNone/>
            </a:pPr>
            <a:endParaRPr lang="en-P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5450</Words>
  <Application>Microsoft Office PowerPoint</Application>
  <PresentationFormat>Widescreen</PresentationFormat>
  <Paragraphs>1366</Paragraphs>
  <Slides>132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49" baseType="lpstr">
      <vt:lpstr>Arial</vt:lpstr>
      <vt:lpstr>Arial Narrow</vt:lpstr>
      <vt:lpstr>Bookman Old Style</vt:lpstr>
      <vt:lpstr>Calibri</vt:lpstr>
      <vt:lpstr>Calibri Light</vt:lpstr>
      <vt:lpstr>Cambria Math</vt:lpstr>
      <vt:lpstr>Century Gothic</vt:lpstr>
      <vt:lpstr>Franklin Gothic Demi</vt:lpstr>
      <vt:lpstr>Glacial Indifference</vt:lpstr>
      <vt:lpstr>Helvetica</vt:lpstr>
      <vt:lpstr>Helvetica Light</vt:lpstr>
      <vt:lpstr>Impact</vt:lpstr>
      <vt:lpstr>Langdon</vt:lpstr>
      <vt:lpstr>Tahoma</vt:lpstr>
      <vt:lpstr>Times New Roman</vt:lpstr>
      <vt:lpstr>Wingdings</vt:lpstr>
      <vt:lpstr>3_Office Theme</vt:lpstr>
      <vt:lpstr>      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BALANCED SCORECARD ESSENTIALS</vt:lpstr>
      <vt:lpstr>PowerPoint Presentation</vt:lpstr>
      <vt:lpstr>BALANCED SCORECARD ESSENTIALS</vt:lpstr>
      <vt:lpstr>PowerPoint Presentation</vt:lpstr>
      <vt:lpstr>PowerPoint Presentation</vt:lpstr>
      <vt:lpstr>BALANCED SCORECARD ESSENTIALS</vt:lpstr>
      <vt:lpstr>PowerPoint Presentation</vt:lpstr>
      <vt:lpstr>PowerPoint Presentation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PowerPoint Presentation</vt:lpstr>
      <vt:lpstr>BALANCED SCORECARD ESSENTIALS</vt:lpstr>
      <vt:lpstr>BALANCED SCORECARD ESSENTIALS</vt:lpstr>
      <vt:lpstr>PowerPoint Presentation</vt:lpstr>
      <vt:lpstr>PowerPoint Presentation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BALANCED SCORECARD ESSENTIALS</vt:lpstr>
      <vt:lpstr>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MSGC COMMITTEE ON GOVERNANCE AND POLICY</dc:title>
  <dc:creator>abe pasion</dc:creator>
  <cp:lastModifiedBy>user</cp:lastModifiedBy>
  <cp:revision>78</cp:revision>
  <dcterms:created xsi:type="dcterms:W3CDTF">2020-06-16T07:29:08Z</dcterms:created>
  <dcterms:modified xsi:type="dcterms:W3CDTF">2020-07-21T18:37:15Z</dcterms:modified>
</cp:coreProperties>
</file>